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3" r:id="rId6"/>
    <p:sldMasterId id="2147483685" r:id="rId7"/>
    <p:sldMasterId id="2147483701" r:id="rId8"/>
    <p:sldMasterId id="2147483708" r:id="rId9"/>
  </p:sldMasterIdLst>
  <p:notesMasterIdLst>
    <p:notesMasterId r:id="rId44"/>
  </p:notesMasterIdLst>
  <p:sldIdLst>
    <p:sldId id="256" r:id="rId10"/>
    <p:sldId id="837" r:id="rId11"/>
    <p:sldId id="839" r:id="rId12"/>
    <p:sldId id="838" r:id="rId13"/>
    <p:sldId id="840" r:id="rId14"/>
    <p:sldId id="846" r:id="rId15"/>
    <p:sldId id="257" r:id="rId16"/>
    <p:sldId id="275" r:id="rId17"/>
    <p:sldId id="260" r:id="rId18"/>
    <p:sldId id="272" r:id="rId19"/>
    <p:sldId id="273" r:id="rId20"/>
    <p:sldId id="271" r:id="rId21"/>
    <p:sldId id="276" r:id="rId22"/>
    <p:sldId id="291" r:id="rId23"/>
    <p:sldId id="292" r:id="rId24"/>
    <p:sldId id="277" r:id="rId25"/>
    <p:sldId id="278" r:id="rId26"/>
    <p:sldId id="279" r:id="rId27"/>
    <p:sldId id="280" r:id="rId28"/>
    <p:sldId id="281" r:id="rId29"/>
    <p:sldId id="282" r:id="rId30"/>
    <p:sldId id="274" r:id="rId31"/>
    <p:sldId id="283" r:id="rId32"/>
    <p:sldId id="284" r:id="rId33"/>
    <p:sldId id="285" r:id="rId34"/>
    <p:sldId id="286" r:id="rId35"/>
    <p:sldId id="287" r:id="rId36"/>
    <p:sldId id="288" r:id="rId37"/>
    <p:sldId id="289" r:id="rId38"/>
    <p:sldId id="290" r:id="rId39"/>
    <p:sldId id="270" r:id="rId40"/>
    <p:sldId id="842" r:id="rId41"/>
    <p:sldId id="844" r:id="rId42"/>
    <p:sldId id="84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942D53-A49C-43E2-BA2A-C7B1B8011792}" v="2" dt="2025-09-18T00:51:09.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6" y="16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Fell" userId="5aac9a94-840d-49ed-808e-c80a293f39c4" providerId="ADAL" clId="{DDB6D8EC-E988-42B9-BD76-BC8D5E672851}"/>
    <pc:docChg chg="addSld delSld modSld delMainMaster">
      <pc:chgData name="Charlotte Fell" userId="5aac9a94-840d-49ed-808e-c80a293f39c4" providerId="ADAL" clId="{DDB6D8EC-E988-42B9-BD76-BC8D5E672851}" dt="2025-09-18T02:36:34.262" v="258" actId="20577"/>
      <pc:docMkLst>
        <pc:docMk/>
      </pc:docMkLst>
      <pc:sldChg chg="modSp add mod">
        <pc:chgData name="Charlotte Fell" userId="5aac9a94-840d-49ed-808e-c80a293f39c4" providerId="ADAL" clId="{DDB6D8EC-E988-42B9-BD76-BC8D5E672851}" dt="2025-09-18T00:43:23.538" v="204" actId="1035"/>
        <pc:sldMkLst>
          <pc:docMk/>
          <pc:sldMk cId="0" sldId="257"/>
        </pc:sldMkLst>
        <pc:spChg chg="mod">
          <ac:chgData name="Charlotte Fell" userId="5aac9a94-840d-49ed-808e-c80a293f39c4" providerId="ADAL" clId="{DDB6D8EC-E988-42B9-BD76-BC8D5E672851}" dt="2025-09-18T00:43:23.538" v="204" actId="1035"/>
          <ac:spMkLst>
            <pc:docMk/>
            <pc:sldMk cId="0" sldId="257"/>
            <ac:spMk id="3" creationId="{00000000-0000-0000-0000-000000000000}"/>
          </ac:spMkLst>
        </pc:spChg>
        <pc:spChg chg="mod">
          <ac:chgData name="Charlotte Fell" userId="5aac9a94-840d-49ed-808e-c80a293f39c4" providerId="ADAL" clId="{DDB6D8EC-E988-42B9-BD76-BC8D5E672851}" dt="2025-09-18T00:43:23.538" v="204" actId="1035"/>
          <ac:spMkLst>
            <pc:docMk/>
            <pc:sldMk cId="0" sldId="257"/>
            <ac:spMk id="4" creationId="{00000000-0000-0000-0000-000000000000}"/>
          </ac:spMkLst>
        </pc:spChg>
      </pc:sldChg>
      <pc:sldChg chg="del">
        <pc:chgData name="Charlotte Fell" userId="5aac9a94-840d-49ed-808e-c80a293f39c4" providerId="ADAL" clId="{DDB6D8EC-E988-42B9-BD76-BC8D5E672851}" dt="2025-09-17T23:00:38.594" v="0" actId="47"/>
        <pc:sldMkLst>
          <pc:docMk/>
          <pc:sldMk cId="2842986988" sldId="258"/>
        </pc:sldMkLst>
      </pc:sldChg>
      <pc:sldChg chg="del">
        <pc:chgData name="Charlotte Fell" userId="5aac9a94-840d-49ed-808e-c80a293f39c4" providerId="ADAL" clId="{DDB6D8EC-E988-42B9-BD76-BC8D5E672851}" dt="2025-09-17T23:00:38.594" v="0" actId="47"/>
        <pc:sldMkLst>
          <pc:docMk/>
          <pc:sldMk cId="549174559" sldId="259"/>
        </pc:sldMkLst>
      </pc:sldChg>
      <pc:sldChg chg="add">
        <pc:chgData name="Charlotte Fell" userId="5aac9a94-840d-49ed-808e-c80a293f39c4" providerId="ADAL" clId="{DDB6D8EC-E988-42B9-BD76-BC8D5E672851}" dt="2025-09-17T23:00:42.144" v="1"/>
        <pc:sldMkLst>
          <pc:docMk/>
          <pc:sldMk cId="0" sldId="260"/>
        </pc:sldMkLst>
      </pc:sldChg>
      <pc:sldChg chg="del">
        <pc:chgData name="Charlotte Fell" userId="5aac9a94-840d-49ed-808e-c80a293f39c4" providerId="ADAL" clId="{DDB6D8EC-E988-42B9-BD76-BC8D5E672851}" dt="2025-09-17T23:00:38.594" v="0" actId="47"/>
        <pc:sldMkLst>
          <pc:docMk/>
          <pc:sldMk cId="1831398269" sldId="260"/>
        </pc:sldMkLst>
      </pc:sldChg>
      <pc:sldChg chg="del">
        <pc:chgData name="Charlotte Fell" userId="5aac9a94-840d-49ed-808e-c80a293f39c4" providerId="ADAL" clId="{DDB6D8EC-E988-42B9-BD76-BC8D5E672851}" dt="2025-09-17T23:00:38.594" v="0" actId="47"/>
        <pc:sldMkLst>
          <pc:docMk/>
          <pc:sldMk cId="1184494047" sldId="263"/>
        </pc:sldMkLst>
      </pc:sldChg>
      <pc:sldChg chg="del">
        <pc:chgData name="Charlotte Fell" userId="5aac9a94-840d-49ed-808e-c80a293f39c4" providerId="ADAL" clId="{DDB6D8EC-E988-42B9-BD76-BC8D5E672851}" dt="2025-09-17T23:00:38.594" v="0" actId="47"/>
        <pc:sldMkLst>
          <pc:docMk/>
          <pc:sldMk cId="1298035706" sldId="265"/>
        </pc:sldMkLst>
      </pc:sldChg>
      <pc:sldChg chg="del">
        <pc:chgData name="Charlotte Fell" userId="5aac9a94-840d-49ed-808e-c80a293f39c4" providerId="ADAL" clId="{DDB6D8EC-E988-42B9-BD76-BC8D5E672851}" dt="2025-09-17T23:00:38.594" v="0" actId="47"/>
        <pc:sldMkLst>
          <pc:docMk/>
          <pc:sldMk cId="4179849922" sldId="266"/>
        </pc:sldMkLst>
      </pc:sldChg>
      <pc:sldChg chg="del">
        <pc:chgData name="Charlotte Fell" userId="5aac9a94-840d-49ed-808e-c80a293f39c4" providerId="ADAL" clId="{DDB6D8EC-E988-42B9-BD76-BC8D5E672851}" dt="2025-09-17T23:00:38.594" v="0" actId="47"/>
        <pc:sldMkLst>
          <pc:docMk/>
          <pc:sldMk cId="1428818659" sldId="267"/>
        </pc:sldMkLst>
      </pc:sldChg>
      <pc:sldChg chg="del">
        <pc:chgData name="Charlotte Fell" userId="5aac9a94-840d-49ed-808e-c80a293f39c4" providerId="ADAL" clId="{DDB6D8EC-E988-42B9-BD76-BC8D5E672851}" dt="2025-09-17T23:00:38.594" v="0" actId="47"/>
        <pc:sldMkLst>
          <pc:docMk/>
          <pc:sldMk cId="196871701" sldId="268"/>
        </pc:sldMkLst>
      </pc:sldChg>
      <pc:sldChg chg="modSp add mod">
        <pc:chgData name="Charlotte Fell" userId="5aac9a94-840d-49ed-808e-c80a293f39c4" providerId="ADAL" clId="{DDB6D8EC-E988-42B9-BD76-BC8D5E672851}" dt="2025-09-17T23:12:12.395" v="104" actId="1035"/>
        <pc:sldMkLst>
          <pc:docMk/>
          <pc:sldMk cId="0" sldId="270"/>
        </pc:sldMkLst>
        <pc:spChg chg="mod">
          <ac:chgData name="Charlotte Fell" userId="5aac9a94-840d-49ed-808e-c80a293f39c4" providerId="ADAL" clId="{DDB6D8EC-E988-42B9-BD76-BC8D5E672851}" dt="2025-09-17T23:12:04.368" v="96" actId="6549"/>
          <ac:spMkLst>
            <pc:docMk/>
            <pc:sldMk cId="0" sldId="270"/>
            <ac:spMk id="3" creationId="{00000000-0000-0000-0000-000000000000}"/>
          </ac:spMkLst>
        </pc:spChg>
        <pc:picChg chg="mod">
          <ac:chgData name="Charlotte Fell" userId="5aac9a94-840d-49ed-808e-c80a293f39c4" providerId="ADAL" clId="{DDB6D8EC-E988-42B9-BD76-BC8D5E672851}" dt="2025-09-17T23:12:12.395" v="104" actId="1035"/>
          <ac:picMkLst>
            <pc:docMk/>
            <pc:sldMk cId="0" sldId="270"/>
            <ac:picMk id="4" creationId="{00000000-0000-0000-0000-000000000000}"/>
          </ac:picMkLst>
        </pc:picChg>
      </pc:sldChg>
      <pc:sldChg chg="add">
        <pc:chgData name="Charlotte Fell" userId="5aac9a94-840d-49ed-808e-c80a293f39c4" providerId="ADAL" clId="{DDB6D8EC-E988-42B9-BD76-BC8D5E672851}" dt="2025-09-17T23:00:42.144" v="1"/>
        <pc:sldMkLst>
          <pc:docMk/>
          <pc:sldMk cId="1339187919" sldId="271"/>
        </pc:sldMkLst>
      </pc:sldChg>
      <pc:sldChg chg="del">
        <pc:chgData name="Charlotte Fell" userId="5aac9a94-840d-49ed-808e-c80a293f39c4" providerId="ADAL" clId="{DDB6D8EC-E988-42B9-BD76-BC8D5E672851}" dt="2025-09-17T23:00:38.594" v="0" actId="47"/>
        <pc:sldMkLst>
          <pc:docMk/>
          <pc:sldMk cId="2455870556" sldId="271"/>
        </pc:sldMkLst>
      </pc:sldChg>
      <pc:sldChg chg="del">
        <pc:chgData name="Charlotte Fell" userId="5aac9a94-840d-49ed-808e-c80a293f39c4" providerId="ADAL" clId="{DDB6D8EC-E988-42B9-BD76-BC8D5E672851}" dt="2025-09-17T23:00:38.594" v="0" actId="47"/>
        <pc:sldMkLst>
          <pc:docMk/>
          <pc:sldMk cId="167248357" sldId="272"/>
        </pc:sldMkLst>
      </pc:sldChg>
      <pc:sldChg chg="add">
        <pc:chgData name="Charlotte Fell" userId="5aac9a94-840d-49ed-808e-c80a293f39c4" providerId="ADAL" clId="{DDB6D8EC-E988-42B9-BD76-BC8D5E672851}" dt="2025-09-17T23:00:42.144" v="1"/>
        <pc:sldMkLst>
          <pc:docMk/>
          <pc:sldMk cId="972736516" sldId="272"/>
        </pc:sldMkLst>
      </pc:sldChg>
      <pc:sldChg chg="add">
        <pc:chgData name="Charlotte Fell" userId="5aac9a94-840d-49ed-808e-c80a293f39c4" providerId="ADAL" clId="{DDB6D8EC-E988-42B9-BD76-BC8D5E672851}" dt="2025-09-17T23:00:42.144" v="1"/>
        <pc:sldMkLst>
          <pc:docMk/>
          <pc:sldMk cId="925076692" sldId="273"/>
        </pc:sldMkLst>
      </pc:sldChg>
      <pc:sldChg chg="del">
        <pc:chgData name="Charlotte Fell" userId="5aac9a94-840d-49ed-808e-c80a293f39c4" providerId="ADAL" clId="{DDB6D8EC-E988-42B9-BD76-BC8D5E672851}" dt="2025-09-17T23:00:38.594" v="0" actId="47"/>
        <pc:sldMkLst>
          <pc:docMk/>
          <pc:sldMk cId="963336067" sldId="273"/>
        </pc:sldMkLst>
      </pc:sldChg>
      <pc:sldChg chg="del">
        <pc:chgData name="Charlotte Fell" userId="5aac9a94-840d-49ed-808e-c80a293f39c4" providerId="ADAL" clId="{DDB6D8EC-E988-42B9-BD76-BC8D5E672851}" dt="2025-09-17T23:00:38.594" v="0" actId="47"/>
        <pc:sldMkLst>
          <pc:docMk/>
          <pc:sldMk cId="2591632176" sldId="274"/>
        </pc:sldMkLst>
      </pc:sldChg>
      <pc:sldChg chg="add">
        <pc:chgData name="Charlotte Fell" userId="5aac9a94-840d-49ed-808e-c80a293f39c4" providerId="ADAL" clId="{DDB6D8EC-E988-42B9-BD76-BC8D5E672851}" dt="2025-09-17T23:00:42.144" v="1"/>
        <pc:sldMkLst>
          <pc:docMk/>
          <pc:sldMk cId="4293570004" sldId="274"/>
        </pc:sldMkLst>
      </pc:sldChg>
      <pc:sldChg chg="add">
        <pc:chgData name="Charlotte Fell" userId="5aac9a94-840d-49ed-808e-c80a293f39c4" providerId="ADAL" clId="{DDB6D8EC-E988-42B9-BD76-BC8D5E672851}" dt="2025-09-17T23:00:42.144" v="1"/>
        <pc:sldMkLst>
          <pc:docMk/>
          <pc:sldMk cId="3955224992" sldId="275"/>
        </pc:sldMkLst>
      </pc:sldChg>
      <pc:sldChg chg="del">
        <pc:chgData name="Charlotte Fell" userId="5aac9a94-840d-49ed-808e-c80a293f39c4" providerId="ADAL" clId="{DDB6D8EC-E988-42B9-BD76-BC8D5E672851}" dt="2025-09-17T23:00:38.594" v="0" actId="47"/>
        <pc:sldMkLst>
          <pc:docMk/>
          <pc:sldMk cId="538682051" sldId="276"/>
        </pc:sldMkLst>
      </pc:sldChg>
      <pc:sldChg chg="add">
        <pc:chgData name="Charlotte Fell" userId="5aac9a94-840d-49ed-808e-c80a293f39c4" providerId="ADAL" clId="{DDB6D8EC-E988-42B9-BD76-BC8D5E672851}" dt="2025-09-17T23:00:42.144" v="1"/>
        <pc:sldMkLst>
          <pc:docMk/>
          <pc:sldMk cId="1336982971" sldId="276"/>
        </pc:sldMkLst>
      </pc:sldChg>
      <pc:sldChg chg="del">
        <pc:chgData name="Charlotte Fell" userId="5aac9a94-840d-49ed-808e-c80a293f39c4" providerId="ADAL" clId="{DDB6D8EC-E988-42B9-BD76-BC8D5E672851}" dt="2025-09-17T23:00:38.594" v="0" actId="47"/>
        <pc:sldMkLst>
          <pc:docMk/>
          <pc:sldMk cId="1787526821" sldId="277"/>
        </pc:sldMkLst>
      </pc:sldChg>
      <pc:sldChg chg="add">
        <pc:chgData name="Charlotte Fell" userId="5aac9a94-840d-49ed-808e-c80a293f39c4" providerId="ADAL" clId="{DDB6D8EC-E988-42B9-BD76-BC8D5E672851}" dt="2025-09-17T23:00:42.144" v="1"/>
        <pc:sldMkLst>
          <pc:docMk/>
          <pc:sldMk cId="4278700760" sldId="277"/>
        </pc:sldMkLst>
      </pc:sldChg>
      <pc:sldChg chg="add">
        <pc:chgData name="Charlotte Fell" userId="5aac9a94-840d-49ed-808e-c80a293f39c4" providerId="ADAL" clId="{DDB6D8EC-E988-42B9-BD76-BC8D5E672851}" dt="2025-09-17T23:00:42.144" v="1"/>
        <pc:sldMkLst>
          <pc:docMk/>
          <pc:sldMk cId="1576499324" sldId="278"/>
        </pc:sldMkLst>
      </pc:sldChg>
      <pc:sldChg chg="add">
        <pc:chgData name="Charlotte Fell" userId="5aac9a94-840d-49ed-808e-c80a293f39c4" providerId="ADAL" clId="{DDB6D8EC-E988-42B9-BD76-BC8D5E672851}" dt="2025-09-17T23:00:42.144" v="1"/>
        <pc:sldMkLst>
          <pc:docMk/>
          <pc:sldMk cId="3920666640" sldId="279"/>
        </pc:sldMkLst>
      </pc:sldChg>
      <pc:sldChg chg="add">
        <pc:chgData name="Charlotte Fell" userId="5aac9a94-840d-49ed-808e-c80a293f39c4" providerId="ADAL" clId="{DDB6D8EC-E988-42B9-BD76-BC8D5E672851}" dt="2025-09-17T23:00:42.144" v="1"/>
        <pc:sldMkLst>
          <pc:docMk/>
          <pc:sldMk cId="1719409533" sldId="280"/>
        </pc:sldMkLst>
      </pc:sldChg>
      <pc:sldChg chg="del">
        <pc:chgData name="Charlotte Fell" userId="5aac9a94-840d-49ed-808e-c80a293f39c4" providerId="ADAL" clId="{DDB6D8EC-E988-42B9-BD76-BC8D5E672851}" dt="2025-09-17T23:00:38.594" v="0" actId="47"/>
        <pc:sldMkLst>
          <pc:docMk/>
          <pc:sldMk cId="2326377076" sldId="281"/>
        </pc:sldMkLst>
      </pc:sldChg>
      <pc:sldChg chg="add">
        <pc:chgData name="Charlotte Fell" userId="5aac9a94-840d-49ed-808e-c80a293f39c4" providerId="ADAL" clId="{DDB6D8EC-E988-42B9-BD76-BC8D5E672851}" dt="2025-09-17T23:00:42.144" v="1"/>
        <pc:sldMkLst>
          <pc:docMk/>
          <pc:sldMk cId="2335110901" sldId="281"/>
        </pc:sldMkLst>
      </pc:sldChg>
      <pc:sldChg chg="add">
        <pc:chgData name="Charlotte Fell" userId="5aac9a94-840d-49ed-808e-c80a293f39c4" providerId="ADAL" clId="{DDB6D8EC-E988-42B9-BD76-BC8D5E672851}" dt="2025-09-17T23:00:42.144" v="1"/>
        <pc:sldMkLst>
          <pc:docMk/>
          <pc:sldMk cId="783875820" sldId="282"/>
        </pc:sldMkLst>
      </pc:sldChg>
      <pc:sldChg chg="del">
        <pc:chgData name="Charlotte Fell" userId="5aac9a94-840d-49ed-808e-c80a293f39c4" providerId="ADAL" clId="{DDB6D8EC-E988-42B9-BD76-BC8D5E672851}" dt="2025-09-17T23:00:38.594" v="0" actId="47"/>
        <pc:sldMkLst>
          <pc:docMk/>
          <pc:sldMk cId="3842607274" sldId="282"/>
        </pc:sldMkLst>
      </pc:sldChg>
      <pc:sldChg chg="del">
        <pc:chgData name="Charlotte Fell" userId="5aac9a94-840d-49ed-808e-c80a293f39c4" providerId="ADAL" clId="{DDB6D8EC-E988-42B9-BD76-BC8D5E672851}" dt="2025-09-17T23:00:38.594" v="0" actId="47"/>
        <pc:sldMkLst>
          <pc:docMk/>
          <pc:sldMk cId="958702785" sldId="283"/>
        </pc:sldMkLst>
      </pc:sldChg>
      <pc:sldChg chg="add">
        <pc:chgData name="Charlotte Fell" userId="5aac9a94-840d-49ed-808e-c80a293f39c4" providerId="ADAL" clId="{DDB6D8EC-E988-42B9-BD76-BC8D5E672851}" dt="2025-09-17T23:00:42.144" v="1"/>
        <pc:sldMkLst>
          <pc:docMk/>
          <pc:sldMk cId="3949325115" sldId="283"/>
        </pc:sldMkLst>
      </pc:sldChg>
      <pc:sldChg chg="add">
        <pc:chgData name="Charlotte Fell" userId="5aac9a94-840d-49ed-808e-c80a293f39c4" providerId="ADAL" clId="{DDB6D8EC-E988-42B9-BD76-BC8D5E672851}" dt="2025-09-17T23:00:42.144" v="1"/>
        <pc:sldMkLst>
          <pc:docMk/>
          <pc:sldMk cId="3227359066" sldId="284"/>
        </pc:sldMkLst>
      </pc:sldChg>
      <pc:sldChg chg="del">
        <pc:chgData name="Charlotte Fell" userId="5aac9a94-840d-49ed-808e-c80a293f39c4" providerId="ADAL" clId="{DDB6D8EC-E988-42B9-BD76-BC8D5E672851}" dt="2025-09-17T23:00:38.594" v="0" actId="47"/>
        <pc:sldMkLst>
          <pc:docMk/>
          <pc:sldMk cId="3686323465" sldId="284"/>
        </pc:sldMkLst>
      </pc:sldChg>
      <pc:sldChg chg="add">
        <pc:chgData name="Charlotte Fell" userId="5aac9a94-840d-49ed-808e-c80a293f39c4" providerId="ADAL" clId="{DDB6D8EC-E988-42B9-BD76-BC8D5E672851}" dt="2025-09-17T23:00:42.144" v="1"/>
        <pc:sldMkLst>
          <pc:docMk/>
          <pc:sldMk cId="1054190788" sldId="285"/>
        </pc:sldMkLst>
      </pc:sldChg>
      <pc:sldChg chg="del">
        <pc:chgData name="Charlotte Fell" userId="5aac9a94-840d-49ed-808e-c80a293f39c4" providerId="ADAL" clId="{DDB6D8EC-E988-42B9-BD76-BC8D5E672851}" dt="2025-09-17T23:00:38.594" v="0" actId="47"/>
        <pc:sldMkLst>
          <pc:docMk/>
          <pc:sldMk cId="1669492164" sldId="285"/>
        </pc:sldMkLst>
      </pc:sldChg>
      <pc:sldChg chg="add">
        <pc:chgData name="Charlotte Fell" userId="5aac9a94-840d-49ed-808e-c80a293f39c4" providerId="ADAL" clId="{DDB6D8EC-E988-42B9-BD76-BC8D5E672851}" dt="2025-09-17T23:00:42.144" v="1"/>
        <pc:sldMkLst>
          <pc:docMk/>
          <pc:sldMk cId="2552457974" sldId="286"/>
        </pc:sldMkLst>
      </pc:sldChg>
      <pc:sldChg chg="add">
        <pc:chgData name="Charlotte Fell" userId="5aac9a94-840d-49ed-808e-c80a293f39c4" providerId="ADAL" clId="{DDB6D8EC-E988-42B9-BD76-BC8D5E672851}" dt="2025-09-17T23:00:42.144" v="1"/>
        <pc:sldMkLst>
          <pc:docMk/>
          <pc:sldMk cId="1843876005" sldId="287"/>
        </pc:sldMkLst>
      </pc:sldChg>
      <pc:sldChg chg="add">
        <pc:chgData name="Charlotte Fell" userId="5aac9a94-840d-49ed-808e-c80a293f39c4" providerId="ADAL" clId="{DDB6D8EC-E988-42B9-BD76-BC8D5E672851}" dt="2025-09-17T23:00:42.144" v="1"/>
        <pc:sldMkLst>
          <pc:docMk/>
          <pc:sldMk cId="3868033033" sldId="288"/>
        </pc:sldMkLst>
      </pc:sldChg>
      <pc:sldChg chg="add">
        <pc:chgData name="Charlotte Fell" userId="5aac9a94-840d-49ed-808e-c80a293f39c4" providerId="ADAL" clId="{DDB6D8EC-E988-42B9-BD76-BC8D5E672851}" dt="2025-09-17T23:00:42.144" v="1"/>
        <pc:sldMkLst>
          <pc:docMk/>
          <pc:sldMk cId="3738979202" sldId="289"/>
        </pc:sldMkLst>
      </pc:sldChg>
      <pc:sldChg chg="add">
        <pc:chgData name="Charlotte Fell" userId="5aac9a94-840d-49ed-808e-c80a293f39c4" providerId="ADAL" clId="{DDB6D8EC-E988-42B9-BD76-BC8D5E672851}" dt="2025-09-17T23:00:42.144" v="1"/>
        <pc:sldMkLst>
          <pc:docMk/>
          <pc:sldMk cId="2695458597" sldId="290"/>
        </pc:sldMkLst>
      </pc:sldChg>
      <pc:sldChg chg="add">
        <pc:chgData name="Charlotte Fell" userId="5aac9a94-840d-49ed-808e-c80a293f39c4" providerId="ADAL" clId="{DDB6D8EC-E988-42B9-BD76-BC8D5E672851}" dt="2025-09-17T23:00:42.144" v="1"/>
        <pc:sldMkLst>
          <pc:docMk/>
          <pc:sldMk cId="3302319971" sldId="291"/>
        </pc:sldMkLst>
      </pc:sldChg>
      <pc:sldChg chg="add">
        <pc:chgData name="Charlotte Fell" userId="5aac9a94-840d-49ed-808e-c80a293f39c4" providerId="ADAL" clId="{DDB6D8EC-E988-42B9-BD76-BC8D5E672851}" dt="2025-09-17T23:00:42.144" v="1"/>
        <pc:sldMkLst>
          <pc:docMk/>
          <pc:sldMk cId="3921654919" sldId="292"/>
        </pc:sldMkLst>
      </pc:sldChg>
      <pc:sldChg chg="modSp mod">
        <pc:chgData name="Charlotte Fell" userId="5aac9a94-840d-49ed-808e-c80a293f39c4" providerId="ADAL" clId="{DDB6D8EC-E988-42B9-BD76-BC8D5E672851}" dt="2025-09-17T23:22:43.321" v="111" actId="114"/>
        <pc:sldMkLst>
          <pc:docMk/>
          <pc:sldMk cId="555614729" sldId="840"/>
        </pc:sldMkLst>
        <pc:spChg chg="mod">
          <ac:chgData name="Charlotte Fell" userId="5aac9a94-840d-49ed-808e-c80a293f39c4" providerId="ADAL" clId="{DDB6D8EC-E988-42B9-BD76-BC8D5E672851}" dt="2025-09-17T23:22:43.321" v="111" actId="114"/>
          <ac:spMkLst>
            <pc:docMk/>
            <pc:sldMk cId="555614729" sldId="840"/>
            <ac:spMk id="3" creationId="{2DE45191-09F1-1B40-07C3-CEBA52387663}"/>
          </ac:spMkLst>
        </pc:spChg>
      </pc:sldChg>
      <pc:sldChg chg="addSp modSp mod">
        <pc:chgData name="Charlotte Fell" userId="5aac9a94-840d-49ed-808e-c80a293f39c4" providerId="ADAL" clId="{DDB6D8EC-E988-42B9-BD76-BC8D5E672851}" dt="2025-09-18T02:36:34.262" v="258" actId="20577"/>
        <pc:sldMkLst>
          <pc:docMk/>
          <pc:sldMk cId="2570226979" sldId="844"/>
        </pc:sldMkLst>
        <pc:spChg chg="mod">
          <ac:chgData name="Charlotte Fell" userId="5aac9a94-840d-49ed-808e-c80a293f39c4" providerId="ADAL" clId="{DDB6D8EC-E988-42B9-BD76-BC8D5E672851}" dt="2025-09-18T02:36:34.262" v="258" actId="20577"/>
          <ac:spMkLst>
            <pc:docMk/>
            <pc:sldMk cId="2570226979" sldId="844"/>
            <ac:spMk id="3" creationId="{093CA178-0D8D-25DF-DC1D-299327631ED3}"/>
          </ac:spMkLst>
        </pc:spChg>
        <pc:spChg chg="add mod">
          <ac:chgData name="Charlotte Fell" userId="5aac9a94-840d-49ed-808e-c80a293f39c4" providerId="ADAL" clId="{DDB6D8EC-E988-42B9-BD76-BC8D5E672851}" dt="2025-09-18T00:52:14.605" v="250" actId="1035"/>
          <ac:spMkLst>
            <pc:docMk/>
            <pc:sldMk cId="2570226979" sldId="844"/>
            <ac:spMk id="7" creationId="{6864AA58-A57A-23D6-874C-F81431BA80AA}"/>
          </ac:spMkLst>
        </pc:spChg>
        <pc:picChg chg="add mod">
          <ac:chgData name="Charlotte Fell" userId="5aac9a94-840d-49ed-808e-c80a293f39c4" providerId="ADAL" clId="{DDB6D8EC-E988-42B9-BD76-BC8D5E672851}" dt="2025-09-18T00:52:14.605" v="250" actId="1035"/>
          <ac:picMkLst>
            <pc:docMk/>
            <pc:sldMk cId="2570226979" sldId="844"/>
            <ac:picMk id="5" creationId="{79471B4B-764E-751A-4C67-576D8677D9D4}"/>
          </ac:picMkLst>
        </pc:picChg>
      </pc:sldChg>
      <pc:sldChg chg="add">
        <pc:chgData name="Charlotte Fell" userId="5aac9a94-840d-49ed-808e-c80a293f39c4" providerId="ADAL" clId="{DDB6D8EC-E988-42B9-BD76-BC8D5E672851}" dt="2025-09-17T23:00:42.144" v="1"/>
        <pc:sldMkLst>
          <pc:docMk/>
          <pc:sldMk cId="0" sldId="846"/>
        </pc:sldMkLst>
      </pc:sldChg>
      <pc:sldMasterChg chg="del delSldLayout">
        <pc:chgData name="Charlotte Fell" userId="5aac9a94-840d-49ed-808e-c80a293f39c4" providerId="ADAL" clId="{DDB6D8EC-E988-42B9-BD76-BC8D5E672851}" dt="2025-09-17T23:00:38.594" v="0" actId="47"/>
        <pc:sldMasterMkLst>
          <pc:docMk/>
          <pc:sldMasterMk cId="1784290360" sldId="2147483667"/>
        </pc:sldMasterMkLst>
        <pc:sldLayoutChg chg="del">
          <pc:chgData name="Charlotte Fell" userId="5aac9a94-840d-49ed-808e-c80a293f39c4" providerId="ADAL" clId="{DDB6D8EC-E988-42B9-BD76-BC8D5E672851}" dt="2025-09-17T23:00:38.594" v="0" actId="47"/>
          <pc:sldLayoutMkLst>
            <pc:docMk/>
            <pc:sldMasterMk cId="1784290360" sldId="2147483667"/>
            <pc:sldLayoutMk cId="1844488229" sldId="2147483668"/>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114164228" sldId="2147483669"/>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922003879" sldId="2147483670"/>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805642294" sldId="2147483671"/>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019268550" sldId="2147483672"/>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954241757" sldId="2147483673"/>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897881070" sldId="2147483674"/>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6530345" sldId="2147483675"/>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624655410" sldId="2147483676"/>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23402178" sldId="2147483677"/>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677457425" sldId="2147483678"/>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3968932485" sldId="2147483679"/>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441986905" sldId="2147483680"/>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013975556" sldId="2147483681"/>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3350336928" sldId="2147483682"/>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1313213139" sldId="2147483683"/>
          </pc:sldLayoutMkLst>
        </pc:sldLayoutChg>
        <pc:sldLayoutChg chg="del">
          <pc:chgData name="Charlotte Fell" userId="5aac9a94-840d-49ed-808e-c80a293f39c4" providerId="ADAL" clId="{DDB6D8EC-E988-42B9-BD76-BC8D5E672851}" dt="2025-09-17T23:00:38.594" v="0" actId="47"/>
          <pc:sldLayoutMkLst>
            <pc:docMk/>
            <pc:sldMasterMk cId="1784290360" sldId="2147483667"/>
            <pc:sldLayoutMk cId="2687307966" sldId="2147483684"/>
          </pc:sldLayoutMkLst>
        </pc:sldLayoutChg>
      </pc:sldMasterChg>
    </pc:docChg>
  </pc:docChgLst>
  <pc:docChgLst>
    <pc:chgData name="Charlotte Fell" userId="5aac9a94-840d-49ed-808e-c80a293f39c4" providerId="ADAL" clId="{242EFBC3-A4A6-44EA-A711-AE12B155CF27}"/>
    <pc:docChg chg="custSel addSld delSld modSld delMainMaster">
      <pc:chgData name="Charlotte Fell" userId="5aac9a94-840d-49ed-808e-c80a293f39c4" providerId="ADAL" clId="{242EFBC3-A4A6-44EA-A711-AE12B155CF27}" dt="2025-06-16T04:57:44.188" v="259"/>
      <pc:docMkLst>
        <pc:docMk/>
      </pc:docMkLst>
      <pc:sldChg chg="del">
        <pc:chgData name="Charlotte Fell" userId="5aac9a94-840d-49ed-808e-c80a293f39c4" providerId="ADAL" clId="{242EFBC3-A4A6-44EA-A711-AE12B155CF27}" dt="2025-06-10T00:46:35.851" v="2" actId="47"/>
        <pc:sldMkLst>
          <pc:docMk/>
          <pc:sldMk cId="1518843033" sldId="257"/>
        </pc:sldMkLst>
      </pc:sldChg>
      <pc:sldChg chg="del">
        <pc:chgData name="Charlotte Fell" userId="5aac9a94-840d-49ed-808e-c80a293f39c4" providerId="ADAL" clId="{242EFBC3-A4A6-44EA-A711-AE12B155CF27}" dt="2025-06-10T00:46:35.851" v="2" actId="47"/>
        <pc:sldMkLst>
          <pc:docMk/>
          <pc:sldMk cId="1472008695" sldId="262"/>
        </pc:sldMkLst>
      </pc:sldChg>
      <pc:sldChg chg="add del">
        <pc:chgData name="Charlotte Fell" userId="5aac9a94-840d-49ed-808e-c80a293f39c4" providerId="ADAL" clId="{242EFBC3-A4A6-44EA-A711-AE12B155CF27}" dt="2025-06-16T04:57:44.188" v="259"/>
        <pc:sldMkLst>
          <pc:docMk/>
          <pc:sldMk cId="545797293" sldId="285"/>
        </pc:sldMkLst>
      </pc:sldChg>
      <pc:sldChg chg="add">
        <pc:chgData name="Charlotte Fell" userId="5aac9a94-840d-49ed-808e-c80a293f39c4" providerId="ADAL" clId="{242EFBC3-A4A6-44EA-A711-AE12B155CF27}" dt="2025-06-11T02:39:55.207" v="256"/>
        <pc:sldMkLst>
          <pc:docMk/>
          <pc:sldMk cId="30238492" sldId="305"/>
        </pc:sldMkLst>
      </pc:sldChg>
      <pc:sldChg chg="add">
        <pc:chgData name="Charlotte Fell" userId="5aac9a94-840d-49ed-808e-c80a293f39c4" providerId="ADAL" clId="{242EFBC3-A4A6-44EA-A711-AE12B155CF27}" dt="2025-06-11T02:39:55.207" v="256"/>
        <pc:sldMkLst>
          <pc:docMk/>
          <pc:sldMk cId="3625873833" sldId="311"/>
        </pc:sldMkLst>
      </pc:sldChg>
      <pc:sldChg chg="add">
        <pc:chgData name="Charlotte Fell" userId="5aac9a94-840d-49ed-808e-c80a293f39c4" providerId="ADAL" clId="{242EFBC3-A4A6-44EA-A711-AE12B155CF27}" dt="2025-06-11T02:39:55.207" v="256"/>
        <pc:sldMkLst>
          <pc:docMk/>
          <pc:sldMk cId="3141960145" sldId="312"/>
        </pc:sldMkLst>
      </pc:sldChg>
      <pc:sldChg chg="add">
        <pc:chgData name="Charlotte Fell" userId="5aac9a94-840d-49ed-808e-c80a293f39c4" providerId="ADAL" clId="{242EFBC3-A4A6-44EA-A711-AE12B155CF27}" dt="2025-06-11T02:39:55.207" v="256"/>
        <pc:sldMkLst>
          <pc:docMk/>
          <pc:sldMk cId="3863666557" sldId="320"/>
        </pc:sldMkLst>
      </pc:sldChg>
      <pc:sldChg chg="del">
        <pc:chgData name="Charlotte Fell" userId="5aac9a94-840d-49ed-808e-c80a293f39c4" providerId="ADAL" clId="{242EFBC3-A4A6-44EA-A711-AE12B155CF27}" dt="2025-06-10T00:45:05.889" v="1" actId="47"/>
        <pc:sldMkLst>
          <pc:docMk/>
          <pc:sldMk cId="996765856" sldId="345"/>
        </pc:sldMkLst>
      </pc:sldChg>
      <pc:sldChg chg="del">
        <pc:chgData name="Charlotte Fell" userId="5aac9a94-840d-49ed-808e-c80a293f39c4" providerId="ADAL" clId="{242EFBC3-A4A6-44EA-A711-AE12B155CF27}" dt="2025-06-10T00:46:35.851" v="2" actId="47"/>
        <pc:sldMkLst>
          <pc:docMk/>
          <pc:sldMk cId="2997483882" sldId="763"/>
        </pc:sldMkLst>
      </pc:sldChg>
      <pc:sldChg chg="del">
        <pc:chgData name="Charlotte Fell" userId="5aac9a94-840d-49ed-808e-c80a293f39c4" providerId="ADAL" clId="{242EFBC3-A4A6-44EA-A711-AE12B155CF27}" dt="2025-06-10T00:46:35.851" v="2" actId="47"/>
        <pc:sldMkLst>
          <pc:docMk/>
          <pc:sldMk cId="2745942895" sldId="807"/>
        </pc:sldMkLst>
      </pc:sldChg>
      <pc:sldChg chg="del">
        <pc:chgData name="Charlotte Fell" userId="5aac9a94-840d-49ed-808e-c80a293f39c4" providerId="ADAL" clId="{242EFBC3-A4A6-44EA-A711-AE12B155CF27}" dt="2025-06-10T00:46:35.851" v="2" actId="47"/>
        <pc:sldMkLst>
          <pc:docMk/>
          <pc:sldMk cId="3321636256" sldId="809"/>
        </pc:sldMkLst>
      </pc:sldChg>
      <pc:sldChg chg="del">
        <pc:chgData name="Charlotte Fell" userId="5aac9a94-840d-49ed-808e-c80a293f39c4" providerId="ADAL" clId="{242EFBC3-A4A6-44EA-A711-AE12B155CF27}" dt="2025-06-10T00:46:35.851" v="2" actId="47"/>
        <pc:sldMkLst>
          <pc:docMk/>
          <pc:sldMk cId="3752257183" sldId="811"/>
        </pc:sldMkLst>
      </pc:sldChg>
      <pc:sldChg chg="del">
        <pc:chgData name="Charlotte Fell" userId="5aac9a94-840d-49ed-808e-c80a293f39c4" providerId="ADAL" clId="{242EFBC3-A4A6-44EA-A711-AE12B155CF27}" dt="2025-06-10T00:46:35.851" v="2" actId="47"/>
        <pc:sldMkLst>
          <pc:docMk/>
          <pc:sldMk cId="2827209377" sldId="815"/>
        </pc:sldMkLst>
      </pc:sldChg>
      <pc:sldChg chg="del">
        <pc:chgData name="Charlotte Fell" userId="5aac9a94-840d-49ed-808e-c80a293f39c4" providerId="ADAL" clId="{242EFBC3-A4A6-44EA-A711-AE12B155CF27}" dt="2025-06-10T00:46:35.851" v="2" actId="47"/>
        <pc:sldMkLst>
          <pc:docMk/>
          <pc:sldMk cId="2319767365" sldId="820"/>
        </pc:sldMkLst>
      </pc:sldChg>
      <pc:sldChg chg="del">
        <pc:chgData name="Charlotte Fell" userId="5aac9a94-840d-49ed-808e-c80a293f39c4" providerId="ADAL" clId="{242EFBC3-A4A6-44EA-A711-AE12B155CF27}" dt="2025-06-10T00:46:35.851" v="2" actId="47"/>
        <pc:sldMkLst>
          <pc:docMk/>
          <pc:sldMk cId="1461088610" sldId="822"/>
        </pc:sldMkLst>
      </pc:sldChg>
      <pc:sldChg chg="del">
        <pc:chgData name="Charlotte Fell" userId="5aac9a94-840d-49ed-808e-c80a293f39c4" providerId="ADAL" clId="{242EFBC3-A4A6-44EA-A711-AE12B155CF27}" dt="2025-06-10T00:46:35.851" v="2" actId="47"/>
        <pc:sldMkLst>
          <pc:docMk/>
          <pc:sldMk cId="2974065085" sldId="824"/>
        </pc:sldMkLst>
      </pc:sldChg>
      <pc:sldChg chg="del">
        <pc:chgData name="Charlotte Fell" userId="5aac9a94-840d-49ed-808e-c80a293f39c4" providerId="ADAL" clId="{242EFBC3-A4A6-44EA-A711-AE12B155CF27}" dt="2025-06-10T00:46:35.851" v="2" actId="47"/>
        <pc:sldMkLst>
          <pc:docMk/>
          <pc:sldMk cId="1319275207" sldId="825"/>
        </pc:sldMkLst>
      </pc:sldChg>
      <pc:sldChg chg="del">
        <pc:chgData name="Charlotte Fell" userId="5aac9a94-840d-49ed-808e-c80a293f39c4" providerId="ADAL" clId="{242EFBC3-A4A6-44EA-A711-AE12B155CF27}" dt="2025-06-10T00:46:35.851" v="2" actId="47"/>
        <pc:sldMkLst>
          <pc:docMk/>
          <pc:sldMk cId="2131930324" sldId="826"/>
        </pc:sldMkLst>
      </pc:sldChg>
      <pc:sldChg chg="del">
        <pc:chgData name="Charlotte Fell" userId="5aac9a94-840d-49ed-808e-c80a293f39c4" providerId="ADAL" clId="{242EFBC3-A4A6-44EA-A711-AE12B155CF27}" dt="2025-06-10T00:46:35.851" v="2" actId="47"/>
        <pc:sldMkLst>
          <pc:docMk/>
          <pc:sldMk cId="778872021" sldId="828"/>
        </pc:sldMkLst>
      </pc:sldChg>
      <pc:sldChg chg="del">
        <pc:chgData name="Charlotte Fell" userId="5aac9a94-840d-49ed-808e-c80a293f39c4" providerId="ADAL" clId="{242EFBC3-A4A6-44EA-A711-AE12B155CF27}" dt="2025-06-10T00:46:35.851" v="2" actId="47"/>
        <pc:sldMkLst>
          <pc:docMk/>
          <pc:sldMk cId="3267852851" sldId="829"/>
        </pc:sldMkLst>
      </pc:sldChg>
      <pc:sldChg chg="del">
        <pc:chgData name="Charlotte Fell" userId="5aac9a94-840d-49ed-808e-c80a293f39c4" providerId="ADAL" clId="{242EFBC3-A4A6-44EA-A711-AE12B155CF27}" dt="2025-06-10T00:46:35.851" v="2" actId="47"/>
        <pc:sldMkLst>
          <pc:docMk/>
          <pc:sldMk cId="781560924" sldId="831"/>
        </pc:sldMkLst>
      </pc:sldChg>
      <pc:sldChg chg="del">
        <pc:chgData name="Charlotte Fell" userId="5aac9a94-840d-49ed-808e-c80a293f39c4" providerId="ADAL" clId="{242EFBC3-A4A6-44EA-A711-AE12B155CF27}" dt="2025-06-10T00:46:35.851" v="2" actId="47"/>
        <pc:sldMkLst>
          <pc:docMk/>
          <pc:sldMk cId="634727198" sldId="832"/>
        </pc:sldMkLst>
      </pc:sldChg>
      <pc:sldChg chg="del">
        <pc:chgData name="Charlotte Fell" userId="5aac9a94-840d-49ed-808e-c80a293f39c4" providerId="ADAL" clId="{242EFBC3-A4A6-44EA-A711-AE12B155CF27}" dt="2025-06-10T00:46:35.851" v="2" actId="47"/>
        <pc:sldMkLst>
          <pc:docMk/>
          <pc:sldMk cId="4166873515" sldId="833"/>
        </pc:sldMkLst>
      </pc:sldChg>
      <pc:sldChg chg="del">
        <pc:chgData name="Charlotte Fell" userId="5aac9a94-840d-49ed-808e-c80a293f39c4" providerId="ADAL" clId="{242EFBC3-A4A6-44EA-A711-AE12B155CF27}" dt="2025-06-10T00:46:35.851" v="2" actId="47"/>
        <pc:sldMkLst>
          <pc:docMk/>
          <pc:sldMk cId="2489672227" sldId="834"/>
        </pc:sldMkLst>
      </pc:sldChg>
      <pc:sldChg chg="del">
        <pc:chgData name="Charlotte Fell" userId="5aac9a94-840d-49ed-808e-c80a293f39c4" providerId="ADAL" clId="{242EFBC3-A4A6-44EA-A711-AE12B155CF27}" dt="2025-06-10T00:46:35.851" v="2" actId="47"/>
        <pc:sldMkLst>
          <pc:docMk/>
          <pc:sldMk cId="105326032" sldId="835"/>
        </pc:sldMkLst>
      </pc:sldChg>
      <pc:sldChg chg="del">
        <pc:chgData name="Charlotte Fell" userId="5aac9a94-840d-49ed-808e-c80a293f39c4" providerId="ADAL" clId="{242EFBC3-A4A6-44EA-A711-AE12B155CF27}" dt="2025-06-10T00:46:35.851" v="2" actId="47"/>
        <pc:sldMkLst>
          <pc:docMk/>
          <pc:sldMk cId="1670576186" sldId="836"/>
        </pc:sldMkLst>
      </pc:sldChg>
      <pc:sldChg chg="modSp mod">
        <pc:chgData name="Charlotte Fell" userId="5aac9a94-840d-49ed-808e-c80a293f39c4" providerId="ADAL" clId="{242EFBC3-A4A6-44EA-A711-AE12B155CF27}" dt="2025-06-10T00:45:00.319" v="0" actId="20577"/>
        <pc:sldMkLst>
          <pc:docMk/>
          <pc:sldMk cId="3029537965" sldId="838"/>
        </pc:sldMkLst>
      </pc:sldChg>
      <pc:sldChg chg="modSp mod">
        <pc:chgData name="Charlotte Fell" userId="5aac9a94-840d-49ed-808e-c80a293f39c4" providerId="ADAL" clId="{242EFBC3-A4A6-44EA-A711-AE12B155CF27}" dt="2025-06-10T00:52:44.581" v="187" actId="114"/>
        <pc:sldMkLst>
          <pc:docMk/>
          <pc:sldMk cId="555614729" sldId="840"/>
        </pc:sldMkLst>
      </pc:sldChg>
      <pc:sldChg chg="modSp mod">
        <pc:chgData name="Charlotte Fell" userId="5aac9a94-840d-49ed-808e-c80a293f39c4" providerId="ADAL" clId="{242EFBC3-A4A6-44EA-A711-AE12B155CF27}" dt="2025-06-10T00:53:23.562" v="241" actId="114"/>
        <pc:sldMkLst>
          <pc:docMk/>
          <pc:sldMk cId="2985787494" sldId="843"/>
        </pc:sldMkLst>
      </pc:sldChg>
      <pc:sldChg chg="addSp modSp mod">
        <pc:chgData name="Charlotte Fell" userId="5aac9a94-840d-49ed-808e-c80a293f39c4" providerId="ADAL" clId="{242EFBC3-A4A6-44EA-A711-AE12B155CF27}" dt="2025-06-10T23:08:20.708" v="254" actId="20577"/>
        <pc:sldMkLst>
          <pc:docMk/>
          <pc:sldMk cId="2570226979" sldId="844"/>
        </pc:sldMkLst>
      </pc:sldChg>
      <pc:sldChg chg="add">
        <pc:chgData name="Charlotte Fell" userId="5aac9a94-840d-49ed-808e-c80a293f39c4" providerId="ADAL" clId="{242EFBC3-A4A6-44EA-A711-AE12B155CF27}" dt="2025-06-11T02:39:55.207" v="256"/>
        <pc:sldMkLst>
          <pc:docMk/>
          <pc:sldMk cId="2788099336" sldId="1723"/>
        </pc:sldMkLst>
      </pc:sldChg>
      <pc:sldChg chg="add">
        <pc:chgData name="Charlotte Fell" userId="5aac9a94-840d-49ed-808e-c80a293f39c4" providerId="ADAL" clId="{242EFBC3-A4A6-44EA-A711-AE12B155CF27}" dt="2025-06-11T02:39:55.207" v="256"/>
        <pc:sldMkLst>
          <pc:docMk/>
          <pc:sldMk cId="767289473" sldId="1724"/>
        </pc:sldMkLst>
      </pc:sldChg>
      <pc:sldChg chg="add">
        <pc:chgData name="Charlotte Fell" userId="5aac9a94-840d-49ed-808e-c80a293f39c4" providerId="ADAL" clId="{242EFBC3-A4A6-44EA-A711-AE12B155CF27}" dt="2025-06-11T02:39:55.207" v="256"/>
        <pc:sldMkLst>
          <pc:docMk/>
          <pc:sldMk cId="3047567191" sldId="2034"/>
        </pc:sldMkLst>
      </pc:sldChg>
      <pc:sldChg chg="add">
        <pc:chgData name="Charlotte Fell" userId="5aac9a94-840d-49ed-808e-c80a293f39c4" providerId="ADAL" clId="{242EFBC3-A4A6-44EA-A711-AE12B155CF27}" dt="2025-06-11T02:39:55.207" v="256"/>
        <pc:sldMkLst>
          <pc:docMk/>
          <pc:sldMk cId="1682945351" sldId="2035"/>
        </pc:sldMkLst>
      </pc:sldChg>
      <pc:sldChg chg="add">
        <pc:chgData name="Charlotte Fell" userId="5aac9a94-840d-49ed-808e-c80a293f39c4" providerId="ADAL" clId="{242EFBC3-A4A6-44EA-A711-AE12B155CF27}" dt="2025-06-11T02:39:55.207" v="256"/>
        <pc:sldMkLst>
          <pc:docMk/>
          <pc:sldMk cId="1645482764" sldId="2036"/>
        </pc:sldMkLst>
      </pc:sldChg>
      <pc:sldChg chg="add">
        <pc:chgData name="Charlotte Fell" userId="5aac9a94-840d-49ed-808e-c80a293f39c4" providerId="ADAL" clId="{242EFBC3-A4A6-44EA-A711-AE12B155CF27}" dt="2025-06-11T02:39:55.207" v="256"/>
        <pc:sldMkLst>
          <pc:docMk/>
          <pc:sldMk cId="3272599836" sldId="2037"/>
        </pc:sldMkLst>
      </pc:sldChg>
      <pc:sldChg chg="add">
        <pc:chgData name="Charlotte Fell" userId="5aac9a94-840d-49ed-808e-c80a293f39c4" providerId="ADAL" clId="{242EFBC3-A4A6-44EA-A711-AE12B155CF27}" dt="2025-06-11T02:39:55.207" v="256"/>
        <pc:sldMkLst>
          <pc:docMk/>
          <pc:sldMk cId="1352484591" sldId="2038"/>
        </pc:sldMkLst>
      </pc:sldChg>
      <pc:sldChg chg="add">
        <pc:chgData name="Charlotte Fell" userId="5aac9a94-840d-49ed-808e-c80a293f39c4" providerId="ADAL" clId="{242EFBC3-A4A6-44EA-A711-AE12B155CF27}" dt="2025-06-11T02:39:55.207" v="256"/>
        <pc:sldMkLst>
          <pc:docMk/>
          <pc:sldMk cId="747667505" sldId="2039"/>
        </pc:sldMkLst>
      </pc:sldChg>
      <pc:sldChg chg="add">
        <pc:chgData name="Charlotte Fell" userId="5aac9a94-840d-49ed-808e-c80a293f39c4" providerId="ADAL" clId="{242EFBC3-A4A6-44EA-A711-AE12B155CF27}" dt="2025-06-11T02:39:55.207" v="256"/>
        <pc:sldMkLst>
          <pc:docMk/>
          <pc:sldMk cId="1879959739" sldId="2047"/>
        </pc:sldMkLst>
      </pc:sldChg>
      <pc:sldChg chg="add">
        <pc:chgData name="Charlotte Fell" userId="5aac9a94-840d-49ed-808e-c80a293f39c4" providerId="ADAL" clId="{242EFBC3-A4A6-44EA-A711-AE12B155CF27}" dt="2025-06-11T02:39:55.207" v="256"/>
        <pc:sldMkLst>
          <pc:docMk/>
          <pc:sldMk cId="795154393" sldId="2048"/>
        </pc:sldMkLst>
      </pc:sldChg>
      <pc:sldChg chg="add">
        <pc:chgData name="Charlotte Fell" userId="5aac9a94-840d-49ed-808e-c80a293f39c4" providerId="ADAL" clId="{242EFBC3-A4A6-44EA-A711-AE12B155CF27}" dt="2025-06-11T02:39:55.207" v="256"/>
        <pc:sldMkLst>
          <pc:docMk/>
          <pc:sldMk cId="135559280" sldId="2049"/>
        </pc:sldMkLst>
      </pc:sldChg>
      <pc:sldChg chg="add">
        <pc:chgData name="Charlotte Fell" userId="5aac9a94-840d-49ed-808e-c80a293f39c4" providerId="ADAL" clId="{242EFBC3-A4A6-44EA-A711-AE12B155CF27}" dt="2025-06-11T02:39:55.207" v="256"/>
        <pc:sldMkLst>
          <pc:docMk/>
          <pc:sldMk cId="2329334792" sldId="2050"/>
        </pc:sldMkLst>
      </pc:sldChg>
      <pc:sldChg chg="add">
        <pc:chgData name="Charlotte Fell" userId="5aac9a94-840d-49ed-808e-c80a293f39c4" providerId="ADAL" clId="{242EFBC3-A4A6-44EA-A711-AE12B155CF27}" dt="2025-06-11T02:39:55.207" v="256"/>
        <pc:sldMkLst>
          <pc:docMk/>
          <pc:sldMk cId="4019987592" sldId="2053"/>
        </pc:sldMkLst>
      </pc:sldChg>
      <pc:sldChg chg="add">
        <pc:chgData name="Charlotte Fell" userId="5aac9a94-840d-49ed-808e-c80a293f39c4" providerId="ADAL" clId="{242EFBC3-A4A6-44EA-A711-AE12B155CF27}" dt="2025-06-11T02:39:55.207" v="256"/>
        <pc:sldMkLst>
          <pc:docMk/>
          <pc:sldMk cId="168257685" sldId="2054"/>
        </pc:sldMkLst>
      </pc:sldChg>
      <pc:sldChg chg="add">
        <pc:chgData name="Charlotte Fell" userId="5aac9a94-840d-49ed-808e-c80a293f39c4" providerId="ADAL" clId="{242EFBC3-A4A6-44EA-A711-AE12B155CF27}" dt="2025-06-11T02:39:55.207" v="256"/>
        <pc:sldMkLst>
          <pc:docMk/>
          <pc:sldMk cId="239137476" sldId="2055"/>
        </pc:sldMkLst>
      </pc:sldChg>
      <pc:sldChg chg="add">
        <pc:chgData name="Charlotte Fell" userId="5aac9a94-840d-49ed-808e-c80a293f39c4" providerId="ADAL" clId="{242EFBC3-A4A6-44EA-A711-AE12B155CF27}" dt="2025-06-11T02:39:55.207" v="256"/>
        <pc:sldMkLst>
          <pc:docMk/>
          <pc:sldMk cId="2914027404" sldId="2056"/>
        </pc:sldMkLst>
      </pc:sldChg>
      <pc:sldChg chg="add">
        <pc:chgData name="Charlotte Fell" userId="5aac9a94-840d-49ed-808e-c80a293f39c4" providerId="ADAL" clId="{242EFBC3-A4A6-44EA-A711-AE12B155CF27}" dt="2025-06-11T02:39:55.207" v="256"/>
        <pc:sldMkLst>
          <pc:docMk/>
          <pc:sldMk cId="1602685261" sldId="2058"/>
        </pc:sldMkLst>
      </pc:sldChg>
      <pc:sldChg chg="add">
        <pc:chgData name="Charlotte Fell" userId="5aac9a94-840d-49ed-808e-c80a293f39c4" providerId="ADAL" clId="{242EFBC3-A4A6-44EA-A711-AE12B155CF27}" dt="2025-06-11T02:39:55.207" v="256"/>
        <pc:sldMkLst>
          <pc:docMk/>
          <pc:sldMk cId="869536254" sldId="2059"/>
        </pc:sldMkLst>
      </pc:sldChg>
      <pc:sldChg chg="add">
        <pc:chgData name="Charlotte Fell" userId="5aac9a94-840d-49ed-808e-c80a293f39c4" providerId="ADAL" clId="{242EFBC3-A4A6-44EA-A711-AE12B155CF27}" dt="2025-06-10T23:10:52.496" v="255"/>
        <pc:sldMkLst>
          <pc:docMk/>
          <pc:sldMk cId="2630563995" sldId="6079"/>
        </pc:sldMkLst>
      </pc:sldChg>
      <pc:sldChg chg="add">
        <pc:chgData name="Charlotte Fell" userId="5aac9a94-840d-49ed-808e-c80a293f39c4" providerId="ADAL" clId="{242EFBC3-A4A6-44EA-A711-AE12B155CF27}" dt="2025-06-10T23:10:52.496" v="255"/>
        <pc:sldMkLst>
          <pc:docMk/>
          <pc:sldMk cId="3622361550" sldId="6117"/>
        </pc:sldMkLst>
      </pc:sldChg>
      <pc:sldChg chg="add">
        <pc:chgData name="Charlotte Fell" userId="5aac9a94-840d-49ed-808e-c80a293f39c4" providerId="ADAL" clId="{242EFBC3-A4A6-44EA-A711-AE12B155CF27}" dt="2025-06-10T23:10:52.496" v="255"/>
        <pc:sldMkLst>
          <pc:docMk/>
          <pc:sldMk cId="1569970274" sldId="6134"/>
        </pc:sldMkLst>
      </pc:sldChg>
      <pc:sldChg chg="add">
        <pc:chgData name="Charlotte Fell" userId="5aac9a94-840d-49ed-808e-c80a293f39c4" providerId="ADAL" clId="{242EFBC3-A4A6-44EA-A711-AE12B155CF27}" dt="2025-06-10T23:10:52.496" v="255"/>
        <pc:sldMkLst>
          <pc:docMk/>
          <pc:sldMk cId="1432000008" sldId="6135"/>
        </pc:sldMkLst>
      </pc:sldChg>
      <pc:sldChg chg="add">
        <pc:chgData name="Charlotte Fell" userId="5aac9a94-840d-49ed-808e-c80a293f39c4" providerId="ADAL" clId="{242EFBC3-A4A6-44EA-A711-AE12B155CF27}" dt="2025-06-10T23:10:52.496" v="255"/>
        <pc:sldMkLst>
          <pc:docMk/>
          <pc:sldMk cId="3247430843" sldId="6136"/>
        </pc:sldMkLst>
      </pc:sldChg>
      <pc:sldMasterChg chg="del delSldLayout">
        <pc:chgData name="Charlotte Fell" userId="5aac9a94-840d-49ed-808e-c80a293f39c4" providerId="ADAL" clId="{242EFBC3-A4A6-44EA-A711-AE12B155CF27}" dt="2025-06-10T00:46:35.851" v="2" actId="47"/>
        <pc:sldMasterMkLst>
          <pc:docMk/>
          <pc:sldMasterMk cId="542230457" sldId="2147483660"/>
        </pc:sldMasterMkLst>
        <pc:sldLayoutChg chg="del">
          <pc:chgData name="Charlotte Fell" userId="5aac9a94-840d-49ed-808e-c80a293f39c4" providerId="ADAL" clId="{242EFBC3-A4A6-44EA-A711-AE12B155CF27}" dt="2025-06-10T00:46:35.851" v="2" actId="47"/>
          <pc:sldLayoutMkLst>
            <pc:docMk/>
            <pc:sldMasterMk cId="542230457" sldId="2147483660"/>
            <pc:sldLayoutMk cId="1735582183" sldId="2147483661"/>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2661265471" sldId="2147483662"/>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438371180" sldId="2147483663"/>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3764273229" sldId="2147483664"/>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618761896" sldId="2147483665"/>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3455471260" sldId="2147483666"/>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556817941" sldId="2147483667"/>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2499869163" sldId="2147483668"/>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510043318" sldId="2147483669"/>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2761686534" sldId="2147483670"/>
          </pc:sldLayoutMkLst>
        </pc:sldLayoutChg>
        <pc:sldLayoutChg chg="del">
          <pc:chgData name="Charlotte Fell" userId="5aac9a94-840d-49ed-808e-c80a293f39c4" providerId="ADAL" clId="{242EFBC3-A4A6-44EA-A711-AE12B155CF27}" dt="2025-06-10T00:46:35.851" v="2" actId="47"/>
          <pc:sldLayoutMkLst>
            <pc:docMk/>
            <pc:sldMasterMk cId="542230457" sldId="2147483660"/>
            <pc:sldLayoutMk cId="2742630392" sldId="2147483671"/>
          </pc:sldLayoutMkLst>
        </pc:sldLayoutChg>
      </pc:sldMasterChg>
    </pc:docChg>
  </pc:docChgLst>
  <pc:docChgLst>
    <pc:chgData name="Charlotte Fell" userId="5aac9a94-840d-49ed-808e-c80a293f39c4" providerId="ADAL" clId="{6DE63E26-4E1B-4612-8A08-EB2BBCDD9C6E}"/>
    <pc:docChg chg="custSel addSld delSld modSld delMainMaster modMainMaster">
      <pc:chgData name="Charlotte Fell" userId="5aac9a94-840d-49ed-808e-c80a293f39c4" providerId="ADAL" clId="{6DE63E26-4E1B-4612-8A08-EB2BBCDD9C6E}" dt="2025-07-23T02:36:37.056" v="132"/>
      <pc:docMkLst>
        <pc:docMk/>
      </pc:docMkLst>
      <pc:sldChg chg="add">
        <pc:chgData name="Charlotte Fell" userId="5aac9a94-840d-49ed-808e-c80a293f39c4" providerId="ADAL" clId="{6DE63E26-4E1B-4612-8A08-EB2BBCDD9C6E}" dt="2025-07-23T00:16:35.106" v="128"/>
        <pc:sldMkLst>
          <pc:docMk/>
          <pc:sldMk cId="2842986988" sldId="258"/>
        </pc:sldMkLst>
      </pc:sldChg>
      <pc:sldChg chg="add">
        <pc:chgData name="Charlotte Fell" userId="5aac9a94-840d-49ed-808e-c80a293f39c4" providerId="ADAL" clId="{6DE63E26-4E1B-4612-8A08-EB2BBCDD9C6E}" dt="2025-07-23T00:16:35.106" v="128"/>
        <pc:sldMkLst>
          <pc:docMk/>
          <pc:sldMk cId="549174559" sldId="259"/>
        </pc:sldMkLst>
      </pc:sldChg>
      <pc:sldChg chg="add">
        <pc:chgData name="Charlotte Fell" userId="5aac9a94-840d-49ed-808e-c80a293f39c4" providerId="ADAL" clId="{6DE63E26-4E1B-4612-8A08-EB2BBCDD9C6E}" dt="2025-07-23T00:16:35.106" v="128"/>
        <pc:sldMkLst>
          <pc:docMk/>
          <pc:sldMk cId="1831398269" sldId="260"/>
        </pc:sldMkLst>
      </pc:sldChg>
      <pc:sldChg chg="add">
        <pc:chgData name="Charlotte Fell" userId="5aac9a94-840d-49ed-808e-c80a293f39c4" providerId="ADAL" clId="{6DE63E26-4E1B-4612-8A08-EB2BBCDD9C6E}" dt="2025-07-23T00:16:35.106" v="128"/>
        <pc:sldMkLst>
          <pc:docMk/>
          <pc:sldMk cId="1184494047" sldId="263"/>
        </pc:sldMkLst>
      </pc:sldChg>
      <pc:sldChg chg="add">
        <pc:chgData name="Charlotte Fell" userId="5aac9a94-840d-49ed-808e-c80a293f39c4" providerId="ADAL" clId="{6DE63E26-4E1B-4612-8A08-EB2BBCDD9C6E}" dt="2025-07-23T00:16:35.106" v="128"/>
        <pc:sldMkLst>
          <pc:docMk/>
          <pc:sldMk cId="1298035706" sldId="265"/>
        </pc:sldMkLst>
      </pc:sldChg>
      <pc:sldChg chg="addSp delSp modSp add mod">
        <pc:chgData name="Charlotte Fell" userId="5aac9a94-840d-49ed-808e-c80a293f39c4" providerId="ADAL" clId="{6DE63E26-4E1B-4612-8A08-EB2BBCDD9C6E}" dt="2025-07-23T00:25:41.377" v="131" actId="1076"/>
        <pc:sldMkLst>
          <pc:docMk/>
          <pc:sldMk cId="4179849922" sldId="266"/>
        </pc:sldMkLst>
      </pc:sldChg>
      <pc:sldChg chg="add">
        <pc:chgData name="Charlotte Fell" userId="5aac9a94-840d-49ed-808e-c80a293f39c4" providerId="ADAL" clId="{6DE63E26-4E1B-4612-8A08-EB2BBCDD9C6E}" dt="2025-07-23T00:16:35.106" v="128"/>
        <pc:sldMkLst>
          <pc:docMk/>
          <pc:sldMk cId="1428818659" sldId="267"/>
        </pc:sldMkLst>
      </pc:sldChg>
      <pc:sldChg chg="add">
        <pc:chgData name="Charlotte Fell" userId="5aac9a94-840d-49ed-808e-c80a293f39c4" providerId="ADAL" clId="{6DE63E26-4E1B-4612-8A08-EB2BBCDD9C6E}" dt="2025-07-23T00:16:35.106" v="128"/>
        <pc:sldMkLst>
          <pc:docMk/>
          <pc:sldMk cId="196871701" sldId="268"/>
        </pc:sldMkLst>
      </pc:sldChg>
      <pc:sldChg chg="add">
        <pc:chgData name="Charlotte Fell" userId="5aac9a94-840d-49ed-808e-c80a293f39c4" providerId="ADAL" clId="{6DE63E26-4E1B-4612-8A08-EB2BBCDD9C6E}" dt="2025-07-23T00:16:35.106" v="128"/>
        <pc:sldMkLst>
          <pc:docMk/>
          <pc:sldMk cId="2455870556" sldId="271"/>
        </pc:sldMkLst>
      </pc:sldChg>
      <pc:sldChg chg="add">
        <pc:chgData name="Charlotte Fell" userId="5aac9a94-840d-49ed-808e-c80a293f39c4" providerId="ADAL" clId="{6DE63E26-4E1B-4612-8A08-EB2BBCDD9C6E}" dt="2025-07-23T00:16:35.106" v="128"/>
        <pc:sldMkLst>
          <pc:docMk/>
          <pc:sldMk cId="167248357" sldId="272"/>
        </pc:sldMkLst>
      </pc:sldChg>
      <pc:sldChg chg="add">
        <pc:chgData name="Charlotte Fell" userId="5aac9a94-840d-49ed-808e-c80a293f39c4" providerId="ADAL" clId="{6DE63E26-4E1B-4612-8A08-EB2BBCDD9C6E}" dt="2025-07-23T00:16:35.106" v="128"/>
        <pc:sldMkLst>
          <pc:docMk/>
          <pc:sldMk cId="963336067" sldId="273"/>
        </pc:sldMkLst>
      </pc:sldChg>
      <pc:sldChg chg="add modAnim">
        <pc:chgData name="Charlotte Fell" userId="5aac9a94-840d-49ed-808e-c80a293f39c4" providerId="ADAL" clId="{6DE63E26-4E1B-4612-8A08-EB2BBCDD9C6E}" dt="2025-07-23T02:36:37.056" v="132"/>
        <pc:sldMkLst>
          <pc:docMk/>
          <pc:sldMk cId="2591632176" sldId="274"/>
        </pc:sldMkLst>
      </pc:sldChg>
      <pc:sldChg chg="add">
        <pc:chgData name="Charlotte Fell" userId="5aac9a94-840d-49ed-808e-c80a293f39c4" providerId="ADAL" clId="{6DE63E26-4E1B-4612-8A08-EB2BBCDD9C6E}" dt="2025-07-23T00:16:35.106" v="128"/>
        <pc:sldMkLst>
          <pc:docMk/>
          <pc:sldMk cId="538682051" sldId="276"/>
        </pc:sldMkLst>
      </pc:sldChg>
      <pc:sldChg chg="add">
        <pc:chgData name="Charlotte Fell" userId="5aac9a94-840d-49ed-808e-c80a293f39c4" providerId="ADAL" clId="{6DE63E26-4E1B-4612-8A08-EB2BBCDD9C6E}" dt="2025-07-23T00:16:35.106" v="128"/>
        <pc:sldMkLst>
          <pc:docMk/>
          <pc:sldMk cId="1787526821" sldId="277"/>
        </pc:sldMkLst>
      </pc:sldChg>
      <pc:sldChg chg="add">
        <pc:chgData name="Charlotte Fell" userId="5aac9a94-840d-49ed-808e-c80a293f39c4" providerId="ADAL" clId="{6DE63E26-4E1B-4612-8A08-EB2BBCDD9C6E}" dt="2025-07-23T00:16:35.106" v="128"/>
        <pc:sldMkLst>
          <pc:docMk/>
          <pc:sldMk cId="2326377076" sldId="281"/>
        </pc:sldMkLst>
      </pc:sldChg>
      <pc:sldChg chg="add">
        <pc:chgData name="Charlotte Fell" userId="5aac9a94-840d-49ed-808e-c80a293f39c4" providerId="ADAL" clId="{6DE63E26-4E1B-4612-8A08-EB2BBCDD9C6E}" dt="2025-07-23T00:16:35.106" v="128"/>
        <pc:sldMkLst>
          <pc:docMk/>
          <pc:sldMk cId="3842607274" sldId="282"/>
        </pc:sldMkLst>
      </pc:sldChg>
      <pc:sldChg chg="add">
        <pc:chgData name="Charlotte Fell" userId="5aac9a94-840d-49ed-808e-c80a293f39c4" providerId="ADAL" clId="{6DE63E26-4E1B-4612-8A08-EB2BBCDD9C6E}" dt="2025-07-23T00:16:35.106" v="128"/>
        <pc:sldMkLst>
          <pc:docMk/>
          <pc:sldMk cId="958702785" sldId="283"/>
        </pc:sldMkLst>
      </pc:sldChg>
      <pc:sldChg chg="add">
        <pc:chgData name="Charlotte Fell" userId="5aac9a94-840d-49ed-808e-c80a293f39c4" providerId="ADAL" clId="{6DE63E26-4E1B-4612-8A08-EB2BBCDD9C6E}" dt="2025-07-23T00:16:35.106" v="128"/>
        <pc:sldMkLst>
          <pc:docMk/>
          <pc:sldMk cId="3686323465" sldId="284"/>
        </pc:sldMkLst>
      </pc:sldChg>
      <pc:sldChg chg="del">
        <pc:chgData name="Charlotte Fell" userId="5aac9a94-840d-49ed-808e-c80a293f39c4" providerId="ADAL" clId="{6DE63E26-4E1B-4612-8A08-EB2BBCDD9C6E}" dt="2025-07-22T23:45:25.061" v="2" actId="47"/>
        <pc:sldMkLst>
          <pc:docMk/>
          <pc:sldMk cId="545797293" sldId="285"/>
        </pc:sldMkLst>
      </pc:sldChg>
      <pc:sldChg chg="add">
        <pc:chgData name="Charlotte Fell" userId="5aac9a94-840d-49ed-808e-c80a293f39c4" providerId="ADAL" clId="{6DE63E26-4E1B-4612-8A08-EB2BBCDD9C6E}" dt="2025-07-23T00:16:35.106" v="128"/>
        <pc:sldMkLst>
          <pc:docMk/>
          <pc:sldMk cId="1669492164" sldId="285"/>
        </pc:sldMkLst>
      </pc:sldChg>
      <pc:sldChg chg="del">
        <pc:chgData name="Charlotte Fell" userId="5aac9a94-840d-49ed-808e-c80a293f39c4" providerId="ADAL" clId="{6DE63E26-4E1B-4612-8A08-EB2BBCDD9C6E}" dt="2025-07-22T23:45:25.061" v="2" actId="47"/>
        <pc:sldMkLst>
          <pc:docMk/>
          <pc:sldMk cId="30238492" sldId="305"/>
        </pc:sldMkLst>
      </pc:sldChg>
      <pc:sldChg chg="del">
        <pc:chgData name="Charlotte Fell" userId="5aac9a94-840d-49ed-808e-c80a293f39c4" providerId="ADAL" clId="{6DE63E26-4E1B-4612-8A08-EB2BBCDD9C6E}" dt="2025-07-22T23:45:25.061" v="2" actId="47"/>
        <pc:sldMkLst>
          <pc:docMk/>
          <pc:sldMk cId="3625873833" sldId="311"/>
        </pc:sldMkLst>
      </pc:sldChg>
      <pc:sldChg chg="del">
        <pc:chgData name="Charlotte Fell" userId="5aac9a94-840d-49ed-808e-c80a293f39c4" providerId="ADAL" clId="{6DE63E26-4E1B-4612-8A08-EB2BBCDD9C6E}" dt="2025-07-22T23:45:25.061" v="2" actId="47"/>
        <pc:sldMkLst>
          <pc:docMk/>
          <pc:sldMk cId="3141960145" sldId="312"/>
        </pc:sldMkLst>
      </pc:sldChg>
      <pc:sldChg chg="del">
        <pc:chgData name="Charlotte Fell" userId="5aac9a94-840d-49ed-808e-c80a293f39c4" providerId="ADAL" clId="{6DE63E26-4E1B-4612-8A08-EB2BBCDD9C6E}" dt="2025-07-22T23:45:25.061" v="2" actId="47"/>
        <pc:sldMkLst>
          <pc:docMk/>
          <pc:sldMk cId="3863666557" sldId="320"/>
        </pc:sldMkLst>
      </pc:sldChg>
      <pc:sldChg chg="modSp mod">
        <pc:chgData name="Charlotte Fell" userId="5aac9a94-840d-49ed-808e-c80a293f39c4" providerId="ADAL" clId="{6DE63E26-4E1B-4612-8A08-EB2BBCDD9C6E}" dt="2025-07-22T23:46:26.514" v="14" actId="114"/>
        <pc:sldMkLst>
          <pc:docMk/>
          <pc:sldMk cId="555614729" sldId="840"/>
        </pc:sldMkLst>
      </pc:sldChg>
      <pc:sldChg chg="del">
        <pc:chgData name="Charlotte Fell" userId="5aac9a94-840d-49ed-808e-c80a293f39c4" providerId="ADAL" clId="{6DE63E26-4E1B-4612-8A08-EB2BBCDD9C6E}" dt="2025-07-22T23:45:34.573" v="3" actId="47"/>
        <pc:sldMkLst>
          <pc:docMk/>
          <pc:sldMk cId="2985787494" sldId="843"/>
        </pc:sldMkLst>
      </pc:sldChg>
      <pc:sldChg chg="delSp modSp mod chgLayout">
        <pc:chgData name="Charlotte Fell" userId="5aac9a94-840d-49ed-808e-c80a293f39c4" providerId="ADAL" clId="{6DE63E26-4E1B-4612-8A08-EB2BBCDD9C6E}" dt="2025-07-22T23:48:06.535" v="127" actId="6549"/>
        <pc:sldMkLst>
          <pc:docMk/>
          <pc:sldMk cId="2570226979" sldId="844"/>
        </pc:sldMkLst>
      </pc:sldChg>
      <pc:sldChg chg="del">
        <pc:chgData name="Charlotte Fell" userId="5aac9a94-840d-49ed-808e-c80a293f39c4" providerId="ADAL" clId="{6DE63E26-4E1B-4612-8A08-EB2BBCDD9C6E}" dt="2025-07-22T23:45:25.061" v="2" actId="47"/>
        <pc:sldMkLst>
          <pc:docMk/>
          <pc:sldMk cId="2788099336" sldId="1723"/>
        </pc:sldMkLst>
      </pc:sldChg>
      <pc:sldChg chg="del">
        <pc:chgData name="Charlotte Fell" userId="5aac9a94-840d-49ed-808e-c80a293f39c4" providerId="ADAL" clId="{6DE63E26-4E1B-4612-8A08-EB2BBCDD9C6E}" dt="2025-07-22T23:45:25.061" v="2" actId="47"/>
        <pc:sldMkLst>
          <pc:docMk/>
          <pc:sldMk cId="767289473" sldId="1724"/>
        </pc:sldMkLst>
      </pc:sldChg>
      <pc:sldChg chg="del">
        <pc:chgData name="Charlotte Fell" userId="5aac9a94-840d-49ed-808e-c80a293f39c4" providerId="ADAL" clId="{6DE63E26-4E1B-4612-8A08-EB2BBCDD9C6E}" dt="2025-07-22T23:45:25.061" v="2" actId="47"/>
        <pc:sldMkLst>
          <pc:docMk/>
          <pc:sldMk cId="3047567191" sldId="2034"/>
        </pc:sldMkLst>
      </pc:sldChg>
      <pc:sldChg chg="del">
        <pc:chgData name="Charlotte Fell" userId="5aac9a94-840d-49ed-808e-c80a293f39c4" providerId="ADAL" clId="{6DE63E26-4E1B-4612-8A08-EB2BBCDD9C6E}" dt="2025-07-22T23:45:25.061" v="2" actId="47"/>
        <pc:sldMkLst>
          <pc:docMk/>
          <pc:sldMk cId="1682945351" sldId="2035"/>
        </pc:sldMkLst>
      </pc:sldChg>
      <pc:sldChg chg="del">
        <pc:chgData name="Charlotte Fell" userId="5aac9a94-840d-49ed-808e-c80a293f39c4" providerId="ADAL" clId="{6DE63E26-4E1B-4612-8A08-EB2BBCDD9C6E}" dt="2025-07-22T23:45:25.061" v="2" actId="47"/>
        <pc:sldMkLst>
          <pc:docMk/>
          <pc:sldMk cId="1645482764" sldId="2036"/>
        </pc:sldMkLst>
      </pc:sldChg>
      <pc:sldChg chg="del">
        <pc:chgData name="Charlotte Fell" userId="5aac9a94-840d-49ed-808e-c80a293f39c4" providerId="ADAL" clId="{6DE63E26-4E1B-4612-8A08-EB2BBCDD9C6E}" dt="2025-07-22T23:45:25.061" v="2" actId="47"/>
        <pc:sldMkLst>
          <pc:docMk/>
          <pc:sldMk cId="3272599836" sldId="2037"/>
        </pc:sldMkLst>
      </pc:sldChg>
      <pc:sldChg chg="del">
        <pc:chgData name="Charlotte Fell" userId="5aac9a94-840d-49ed-808e-c80a293f39c4" providerId="ADAL" clId="{6DE63E26-4E1B-4612-8A08-EB2BBCDD9C6E}" dt="2025-07-22T23:45:25.061" v="2" actId="47"/>
        <pc:sldMkLst>
          <pc:docMk/>
          <pc:sldMk cId="1352484591" sldId="2038"/>
        </pc:sldMkLst>
      </pc:sldChg>
      <pc:sldChg chg="del">
        <pc:chgData name="Charlotte Fell" userId="5aac9a94-840d-49ed-808e-c80a293f39c4" providerId="ADAL" clId="{6DE63E26-4E1B-4612-8A08-EB2BBCDD9C6E}" dt="2025-07-22T23:45:25.061" v="2" actId="47"/>
        <pc:sldMkLst>
          <pc:docMk/>
          <pc:sldMk cId="747667505" sldId="2039"/>
        </pc:sldMkLst>
      </pc:sldChg>
      <pc:sldChg chg="del">
        <pc:chgData name="Charlotte Fell" userId="5aac9a94-840d-49ed-808e-c80a293f39c4" providerId="ADAL" clId="{6DE63E26-4E1B-4612-8A08-EB2BBCDD9C6E}" dt="2025-07-22T23:45:25.061" v="2" actId="47"/>
        <pc:sldMkLst>
          <pc:docMk/>
          <pc:sldMk cId="1879959739" sldId="2047"/>
        </pc:sldMkLst>
      </pc:sldChg>
      <pc:sldChg chg="del">
        <pc:chgData name="Charlotte Fell" userId="5aac9a94-840d-49ed-808e-c80a293f39c4" providerId="ADAL" clId="{6DE63E26-4E1B-4612-8A08-EB2BBCDD9C6E}" dt="2025-07-22T23:45:25.061" v="2" actId="47"/>
        <pc:sldMkLst>
          <pc:docMk/>
          <pc:sldMk cId="795154393" sldId="2048"/>
        </pc:sldMkLst>
      </pc:sldChg>
      <pc:sldChg chg="del">
        <pc:chgData name="Charlotte Fell" userId="5aac9a94-840d-49ed-808e-c80a293f39c4" providerId="ADAL" clId="{6DE63E26-4E1B-4612-8A08-EB2BBCDD9C6E}" dt="2025-07-22T23:45:25.061" v="2" actId="47"/>
        <pc:sldMkLst>
          <pc:docMk/>
          <pc:sldMk cId="135559280" sldId="2049"/>
        </pc:sldMkLst>
      </pc:sldChg>
      <pc:sldChg chg="del">
        <pc:chgData name="Charlotte Fell" userId="5aac9a94-840d-49ed-808e-c80a293f39c4" providerId="ADAL" clId="{6DE63E26-4E1B-4612-8A08-EB2BBCDD9C6E}" dt="2025-07-22T23:45:25.061" v="2" actId="47"/>
        <pc:sldMkLst>
          <pc:docMk/>
          <pc:sldMk cId="2329334792" sldId="2050"/>
        </pc:sldMkLst>
      </pc:sldChg>
      <pc:sldChg chg="del">
        <pc:chgData name="Charlotte Fell" userId="5aac9a94-840d-49ed-808e-c80a293f39c4" providerId="ADAL" clId="{6DE63E26-4E1B-4612-8A08-EB2BBCDD9C6E}" dt="2025-07-22T23:45:25.061" v="2" actId="47"/>
        <pc:sldMkLst>
          <pc:docMk/>
          <pc:sldMk cId="4019987592" sldId="2053"/>
        </pc:sldMkLst>
      </pc:sldChg>
      <pc:sldChg chg="del">
        <pc:chgData name="Charlotte Fell" userId="5aac9a94-840d-49ed-808e-c80a293f39c4" providerId="ADAL" clId="{6DE63E26-4E1B-4612-8A08-EB2BBCDD9C6E}" dt="2025-07-22T23:45:25.061" v="2" actId="47"/>
        <pc:sldMkLst>
          <pc:docMk/>
          <pc:sldMk cId="168257685" sldId="2054"/>
        </pc:sldMkLst>
      </pc:sldChg>
      <pc:sldChg chg="del">
        <pc:chgData name="Charlotte Fell" userId="5aac9a94-840d-49ed-808e-c80a293f39c4" providerId="ADAL" clId="{6DE63E26-4E1B-4612-8A08-EB2BBCDD9C6E}" dt="2025-07-22T23:45:25.061" v="2" actId="47"/>
        <pc:sldMkLst>
          <pc:docMk/>
          <pc:sldMk cId="239137476" sldId="2055"/>
        </pc:sldMkLst>
      </pc:sldChg>
      <pc:sldChg chg="del">
        <pc:chgData name="Charlotte Fell" userId="5aac9a94-840d-49ed-808e-c80a293f39c4" providerId="ADAL" clId="{6DE63E26-4E1B-4612-8A08-EB2BBCDD9C6E}" dt="2025-07-22T23:45:25.061" v="2" actId="47"/>
        <pc:sldMkLst>
          <pc:docMk/>
          <pc:sldMk cId="2914027404" sldId="2056"/>
        </pc:sldMkLst>
      </pc:sldChg>
      <pc:sldChg chg="del">
        <pc:chgData name="Charlotte Fell" userId="5aac9a94-840d-49ed-808e-c80a293f39c4" providerId="ADAL" clId="{6DE63E26-4E1B-4612-8A08-EB2BBCDD9C6E}" dt="2025-07-22T23:45:25.061" v="2" actId="47"/>
        <pc:sldMkLst>
          <pc:docMk/>
          <pc:sldMk cId="1602685261" sldId="2058"/>
        </pc:sldMkLst>
      </pc:sldChg>
      <pc:sldChg chg="del">
        <pc:chgData name="Charlotte Fell" userId="5aac9a94-840d-49ed-808e-c80a293f39c4" providerId="ADAL" clId="{6DE63E26-4E1B-4612-8A08-EB2BBCDD9C6E}" dt="2025-07-22T23:45:25.061" v="2" actId="47"/>
        <pc:sldMkLst>
          <pc:docMk/>
          <pc:sldMk cId="869536254" sldId="2059"/>
        </pc:sldMkLst>
      </pc:sldChg>
      <pc:sldChg chg="del">
        <pc:chgData name="Charlotte Fell" userId="5aac9a94-840d-49ed-808e-c80a293f39c4" providerId="ADAL" clId="{6DE63E26-4E1B-4612-8A08-EB2BBCDD9C6E}" dt="2025-07-22T23:45:34.573" v="3" actId="47"/>
        <pc:sldMkLst>
          <pc:docMk/>
          <pc:sldMk cId="2630563995" sldId="6079"/>
        </pc:sldMkLst>
      </pc:sldChg>
      <pc:sldChg chg="del">
        <pc:chgData name="Charlotte Fell" userId="5aac9a94-840d-49ed-808e-c80a293f39c4" providerId="ADAL" clId="{6DE63E26-4E1B-4612-8A08-EB2BBCDD9C6E}" dt="2025-07-22T23:45:34.573" v="3" actId="47"/>
        <pc:sldMkLst>
          <pc:docMk/>
          <pc:sldMk cId="3622361550" sldId="6117"/>
        </pc:sldMkLst>
      </pc:sldChg>
      <pc:sldChg chg="del">
        <pc:chgData name="Charlotte Fell" userId="5aac9a94-840d-49ed-808e-c80a293f39c4" providerId="ADAL" clId="{6DE63E26-4E1B-4612-8A08-EB2BBCDD9C6E}" dt="2025-07-22T23:45:34.573" v="3" actId="47"/>
        <pc:sldMkLst>
          <pc:docMk/>
          <pc:sldMk cId="1569970274" sldId="6134"/>
        </pc:sldMkLst>
      </pc:sldChg>
      <pc:sldChg chg="del">
        <pc:chgData name="Charlotte Fell" userId="5aac9a94-840d-49ed-808e-c80a293f39c4" providerId="ADAL" clId="{6DE63E26-4E1B-4612-8A08-EB2BBCDD9C6E}" dt="2025-07-22T23:45:34.573" v="3" actId="47"/>
        <pc:sldMkLst>
          <pc:docMk/>
          <pc:sldMk cId="1432000008" sldId="6135"/>
        </pc:sldMkLst>
      </pc:sldChg>
      <pc:sldChg chg="del">
        <pc:chgData name="Charlotte Fell" userId="5aac9a94-840d-49ed-808e-c80a293f39c4" providerId="ADAL" clId="{6DE63E26-4E1B-4612-8A08-EB2BBCDD9C6E}" dt="2025-07-22T23:45:34.573" v="3" actId="47"/>
        <pc:sldMkLst>
          <pc:docMk/>
          <pc:sldMk cId="3247430843" sldId="6136"/>
        </pc:sldMkLst>
      </pc:sldChg>
      <pc:sldMasterChg chg="modSldLayout">
        <pc:chgData name="Charlotte Fell" userId="5aac9a94-840d-49ed-808e-c80a293f39c4" providerId="ADAL" clId="{6DE63E26-4E1B-4612-8A08-EB2BBCDD9C6E}" dt="2025-07-22T23:44:42.085" v="1" actId="14826"/>
        <pc:sldMasterMkLst>
          <pc:docMk/>
          <pc:sldMasterMk cId="3598727409" sldId="2147483648"/>
        </pc:sldMasterMkLst>
        <pc:sldLayoutChg chg="modSp mod">
          <pc:chgData name="Charlotte Fell" userId="5aac9a94-840d-49ed-808e-c80a293f39c4" providerId="ADAL" clId="{6DE63E26-4E1B-4612-8A08-EB2BBCDD9C6E}" dt="2025-07-22T23:44:42.085" v="1" actId="14826"/>
          <pc:sldLayoutMkLst>
            <pc:docMk/>
            <pc:sldMasterMk cId="3598727409" sldId="2147483648"/>
            <pc:sldLayoutMk cId="7202202" sldId="2147483649"/>
          </pc:sldLayoutMkLst>
        </pc:sldLayoutChg>
      </pc:sldMasterChg>
      <pc:sldMasterChg chg="delSldLayout">
        <pc:chgData name="Charlotte Fell" userId="5aac9a94-840d-49ed-808e-c80a293f39c4" providerId="ADAL" clId="{6DE63E26-4E1B-4612-8A08-EB2BBCDD9C6E}" dt="2025-07-22T23:45:34.573" v="3" actId="47"/>
        <pc:sldMasterMkLst>
          <pc:docMk/>
          <pc:sldMasterMk cId="3543132881" sldId="2147483663"/>
        </pc:sldMasterMkLst>
        <pc:sldLayoutChg chg="del">
          <pc:chgData name="Charlotte Fell" userId="5aac9a94-840d-49ed-808e-c80a293f39c4" providerId="ADAL" clId="{6DE63E26-4E1B-4612-8A08-EB2BBCDD9C6E}" dt="2025-07-22T23:45:34.573" v="3" actId="47"/>
          <pc:sldLayoutMkLst>
            <pc:docMk/>
            <pc:sldMasterMk cId="3543132881" sldId="2147483663"/>
            <pc:sldLayoutMk cId="3449750173" sldId="2147483667"/>
          </pc:sldLayoutMkLst>
        </pc:sldLayoutChg>
      </pc:sldMasterChg>
      <pc:sldMasterChg chg="del delSldLayout">
        <pc:chgData name="Charlotte Fell" userId="5aac9a94-840d-49ed-808e-c80a293f39c4" providerId="ADAL" clId="{6DE63E26-4E1B-4612-8A08-EB2BBCDD9C6E}" dt="2025-07-22T23:45:25.061" v="2" actId="47"/>
        <pc:sldMasterMkLst>
          <pc:docMk/>
          <pc:sldMasterMk cId="2386720404" sldId="2147483668"/>
        </pc:sldMasterMkLst>
        <pc:sldLayoutChg chg="del">
          <pc:chgData name="Charlotte Fell" userId="5aac9a94-840d-49ed-808e-c80a293f39c4" providerId="ADAL" clId="{6DE63E26-4E1B-4612-8A08-EB2BBCDD9C6E}" dt="2025-07-22T23:45:25.061" v="2" actId="47"/>
          <pc:sldLayoutMkLst>
            <pc:docMk/>
            <pc:sldMasterMk cId="2386720404" sldId="2147483668"/>
            <pc:sldLayoutMk cId="292207508" sldId="2147483669"/>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2495971864" sldId="2147483670"/>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2711415228" sldId="2147483671"/>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3522894220" sldId="2147483672"/>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3238640736" sldId="2147483673"/>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727082261" sldId="2147483674"/>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3228356926" sldId="2147483675"/>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2156246902" sldId="2147483676"/>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2640696818" sldId="2147483677"/>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2025595012" sldId="2147483678"/>
          </pc:sldLayoutMkLst>
        </pc:sldLayoutChg>
        <pc:sldLayoutChg chg="del">
          <pc:chgData name="Charlotte Fell" userId="5aac9a94-840d-49ed-808e-c80a293f39c4" providerId="ADAL" clId="{6DE63E26-4E1B-4612-8A08-EB2BBCDD9C6E}" dt="2025-07-22T23:45:25.061" v="2" actId="47"/>
          <pc:sldLayoutMkLst>
            <pc:docMk/>
            <pc:sldMasterMk cId="2386720404" sldId="2147483668"/>
            <pc:sldLayoutMk cId="876018004" sldId="2147483679"/>
          </pc:sldLayoutMkLst>
        </pc:sldLayoutChg>
      </pc:sldMasterChg>
    </pc:docChg>
  </pc:docChgLst>
  <pc:docChgLst>
    <pc:chgData name="Charlotte Fell" userId="5aac9a94-840d-49ed-808e-c80a293f39c4" providerId="ADAL" clId="{0D7B290B-64F3-4C88-935A-4287DCDC42D5}"/>
    <pc:docChg chg="undo custSel addSld delSld modSld sldOrd delMainMaster modMainMaster">
      <pc:chgData name="Charlotte Fell" userId="5aac9a94-840d-49ed-808e-c80a293f39c4" providerId="ADAL" clId="{0D7B290B-64F3-4C88-935A-4287DCDC42D5}" dt="2025-04-16T02:40:00.373" v="381"/>
      <pc:docMkLst>
        <pc:docMk/>
      </pc:docMkLst>
      <pc:sldChg chg="add mod modClrScheme chgLayout">
        <pc:chgData name="Charlotte Fell" userId="5aac9a94-840d-49ed-808e-c80a293f39c4" providerId="ADAL" clId="{0D7B290B-64F3-4C88-935A-4287DCDC42D5}" dt="2025-04-16T02:07:24.049" v="379" actId="700"/>
        <pc:sldMkLst>
          <pc:docMk/>
          <pc:sldMk cId="996765856" sldId="345"/>
        </pc:sldMkLst>
      </pc:sldChg>
      <pc:sldChg chg="modSp new mod">
        <pc:chgData name="Charlotte Fell" userId="5aac9a94-840d-49ed-808e-c80a293f39c4" providerId="ADAL" clId="{0D7B290B-64F3-4C88-935A-4287DCDC42D5}" dt="2025-04-16T00:48:05.448" v="77" actId="20577"/>
        <pc:sldMkLst>
          <pc:docMk/>
          <pc:sldMk cId="99392750" sldId="837"/>
        </pc:sldMkLst>
      </pc:sldChg>
      <pc:sldChg chg="modSp new mod ord">
        <pc:chgData name="Charlotte Fell" userId="5aac9a94-840d-49ed-808e-c80a293f39c4" providerId="ADAL" clId="{0D7B290B-64F3-4C88-935A-4287DCDC42D5}" dt="2025-04-16T02:40:00.373" v="381"/>
        <pc:sldMkLst>
          <pc:docMk/>
          <pc:sldMk cId="3029537965" sldId="838"/>
        </pc:sldMkLst>
      </pc:sldChg>
      <pc:sldChg chg="addSp delSp modSp new mod">
        <pc:chgData name="Charlotte Fell" userId="5aac9a94-840d-49ed-808e-c80a293f39c4" providerId="ADAL" clId="{0D7B290B-64F3-4C88-935A-4287DCDC42D5}" dt="2025-04-16T02:07:16.013" v="377" actId="22"/>
        <pc:sldMkLst>
          <pc:docMk/>
          <pc:sldMk cId="4087696473" sldId="839"/>
        </pc:sldMkLst>
      </pc:sldChg>
      <pc:sldChg chg="modSp new mod">
        <pc:chgData name="Charlotte Fell" userId="5aac9a94-840d-49ed-808e-c80a293f39c4" providerId="ADAL" clId="{0D7B290B-64F3-4C88-935A-4287DCDC42D5}" dt="2025-04-16T00:52:12.178" v="123" actId="6549"/>
        <pc:sldMkLst>
          <pc:docMk/>
          <pc:sldMk cId="555614729" sldId="840"/>
        </pc:sldMkLst>
      </pc:sldChg>
      <pc:sldChg chg="new del">
        <pc:chgData name="Charlotte Fell" userId="5aac9a94-840d-49ed-808e-c80a293f39c4" providerId="ADAL" clId="{0D7B290B-64F3-4C88-935A-4287DCDC42D5}" dt="2025-04-16T00:53:52.849" v="126" actId="47"/>
        <pc:sldMkLst>
          <pc:docMk/>
          <pc:sldMk cId="982928712" sldId="841"/>
        </pc:sldMkLst>
      </pc:sldChg>
      <pc:sldChg chg="modSp new mod">
        <pc:chgData name="Charlotte Fell" userId="5aac9a94-840d-49ed-808e-c80a293f39c4" providerId="ADAL" clId="{0D7B290B-64F3-4C88-935A-4287DCDC42D5}" dt="2025-04-16T00:54:49.979" v="145" actId="20577"/>
        <pc:sldMkLst>
          <pc:docMk/>
          <pc:sldMk cId="2312451323" sldId="842"/>
        </pc:sldMkLst>
      </pc:sldChg>
      <pc:sldChg chg="modSp add mod modClrScheme chgLayout">
        <pc:chgData name="Charlotte Fell" userId="5aac9a94-840d-49ed-808e-c80a293f39c4" providerId="ADAL" clId="{0D7B290B-64F3-4C88-935A-4287DCDC42D5}" dt="2025-04-16T00:54:30.642" v="141" actId="404"/>
        <pc:sldMkLst>
          <pc:docMk/>
          <pc:sldMk cId="2985787494" sldId="843"/>
        </pc:sldMkLst>
      </pc:sldChg>
      <pc:sldChg chg="new del">
        <pc:chgData name="Charlotte Fell" userId="5aac9a94-840d-49ed-808e-c80a293f39c4" providerId="ADAL" clId="{0D7B290B-64F3-4C88-935A-4287DCDC42D5}" dt="2025-04-16T00:54:06.425" v="129" actId="680"/>
        <pc:sldMkLst>
          <pc:docMk/>
          <pc:sldMk cId="112130136" sldId="844"/>
        </pc:sldMkLst>
      </pc:sldChg>
      <pc:sldChg chg="modSp new mod">
        <pc:chgData name="Charlotte Fell" userId="5aac9a94-840d-49ed-808e-c80a293f39c4" providerId="ADAL" clId="{0D7B290B-64F3-4C88-935A-4287DCDC42D5}" dt="2025-04-16T01:00:26.547" v="375" actId="20577"/>
        <pc:sldMkLst>
          <pc:docMk/>
          <pc:sldMk cId="2570226979" sldId="844"/>
        </pc:sldMkLst>
      </pc:sldChg>
      <pc:sldChg chg="add">
        <pc:chgData name="Charlotte Fell" userId="5aac9a94-840d-49ed-808e-c80a293f39c4" providerId="ADAL" clId="{0D7B290B-64F3-4C88-935A-4287DCDC42D5}" dt="2025-04-16T00:55:17.918" v="151"/>
        <pc:sldMkLst>
          <pc:docMk/>
          <pc:sldMk cId="3953490197" sldId="845"/>
        </pc:sldMkLst>
      </pc:sldChg>
      <pc:sldMasterChg chg="modSldLayout">
        <pc:chgData name="Charlotte Fell" userId="5aac9a94-840d-49ed-808e-c80a293f39c4" providerId="ADAL" clId="{0D7B290B-64F3-4C88-935A-4287DCDC42D5}" dt="2025-04-16T00:49:03.431" v="86" actId="2711"/>
        <pc:sldMasterMkLst>
          <pc:docMk/>
          <pc:sldMasterMk cId="3598727409" sldId="2147483648"/>
        </pc:sldMasterMkLst>
        <pc:sldLayoutChg chg="addSp modSp mod">
          <pc:chgData name="Charlotte Fell" userId="5aac9a94-840d-49ed-808e-c80a293f39c4" providerId="ADAL" clId="{0D7B290B-64F3-4C88-935A-4287DCDC42D5}" dt="2025-04-16T00:49:03.431" v="86" actId="2711"/>
          <pc:sldLayoutMkLst>
            <pc:docMk/>
            <pc:sldMasterMk cId="3598727409" sldId="2147483648"/>
            <pc:sldLayoutMk cId="25656970" sldId="2147483650"/>
          </pc:sldLayoutMkLst>
        </pc:sldLayoutChg>
      </pc:sldMasterChg>
      <pc:sldMasterChg chg="del delSldLayout">
        <pc:chgData name="Charlotte Fell" userId="5aac9a94-840d-49ed-808e-c80a293f39c4" providerId="ADAL" clId="{0D7B290B-64F3-4C88-935A-4287DCDC42D5}" dt="2025-04-16T02:07:24.049" v="379" actId="700"/>
        <pc:sldMasterMkLst>
          <pc:docMk/>
          <pc:sldMasterMk cId="3620096762" sldId="2147483672"/>
        </pc:sldMasterMkLst>
        <pc:sldLayoutChg chg="del">
          <pc:chgData name="Charlotte Fell" userId="5aac9a94-840d-49ed-808e-c80a293f39c4" providerId="ADAL" clId="{0D7B290B-64F3-4C88-935A-4287DCDC42D5}" dt="2025-04-16T02:07:24.049" v="379" actId="700"/>
          <pc:sldLayoutMkLst>
            <pc:docMk/>
            <pc:sldMasterMk cId="3620096762" sldId="2147483672"/>
            <pc:sldLayoutMk cId="306917494" sldId="2147483673"/>
          </pc:sldLayoutMkLst>
        </pc:sldLayoutChg>
        <pc:sldLayoutChg chg="del">
          <pc:chgData name="Charlotte Fell" userId="5aac9a94-840d-49ed-808e-c80a293f39c4" providerId="ADAL" clId="{0D7B290B-64F3-4C88-935A-4287DCDC42D5}" dt="2025-04-16T02:07:24.049" v="379" actId="700"/>
          <pc:sldLayoutMkLst>
            <pc:docMk/>
            <pc:sldMasterMk cId="3620096762" sldId="2147483672"/>
            <pc:sldLayoutMk cId="3109106029" sldId="2147483674"/>
          </pc:sldLayoutMkLst>
        </pc:sldLayoutChg>
        <pc:sldLayoutChg chg="del">
          <pc:chgData name="Charlotte Fell" userId="5aac9a94-840d-49ed-808e-c80a293f39c4" providerId="ADAL" clId="{0D7B290B-64F3-4C88-935A-4287DCDC42D5}" dt="2025-04-16T02:07:24.049" v="379" actId="700"/>
          <pc:sldLayoutMkLst>
            <pc:docMk/>
            <pc:sldMasterMk cId="3620096762" sldId="2147483672"/>
            <pc:sldLayoutMk cId="2989056089" sldId="2147483675"/>
          </pc:sldLayoutMkLst>
        </pc:sldLayoutChg>
        <pc:sldLayoutChg chg="del">
          <pc:chgData name="Charlotte Fell" userId="5aac9a94-840d-49ed-808e-c80a293f39c4" providerId="ADAL" clId="{0D7B290B-64F3-4C88-935A-4287DCDC42D5}" dt="2025-04-16T02:07:24.049" v="379" actId="700"/>
          <pc:sldLayoutMkLst>
            <pc:docMk/>
            <pc:sldMasterMk cId="3620096762" sldId="2147483672"/>
            <pc:sldLayoutMk cId="464136768" sldId="2147483676"/>
          </pc:sldLayoutMkLst>
        </pc:sldLayoutChg>
        <pc:sldLayoutChg chg="del">
          <pc:chgData name="Charlotte Fell" userId="5aac9a94-840d-49ed-808e-c80a293f39c4" providerId="ADAL" clId="{0D7B290B-64F3-4C88-935A-4287DCDC42D5}" dt="2025-04-16T02:07:24.049" v="379" actId="700"/>
          <pc:sldLayoutMkLst>
            <pc:docMk/>
            <pc:sldMasterMk cId="3620096762" sldId="2147483672"/>
            <pc:sldLayoutMk cId="1320881878" sldId="214748367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gradFill rotWithShape="1">
                <a:gsLst>
                  <a:gs pos="0">
                    <a:schemeClr val="accent6">
                      <a:tint val="58000"/>
                      <a:satMod val="103000"/>
                      <a:lumMod val="102000"/>
                      <a:tint val="94000"/>
                    </a:schemeClr>
                  </a:gs>
                  <a:gs pos="50000">
                    <a:schemeClr val="accent6">
                      <a:tint val="58000"/>
                      <a:satMod val="110000"/>
                      <a:lumMod val="100000"/>
                      <a:shade val="100000"/>
                    </a:schemeClr>
                  </a:gs>
                  <a:gs pos="100000">
                    <a:schemeClr val="accent6">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E4A4-46BC-A0C2-98997BF5A3F0}"/>
              </c:ext>
            </c:extLst>
          </c:dPt>
          <c:dPt>
            <c:idx val="1"/>
            <c:bubble3D val="0"/>
            <c:spPr>
              <a:gradFill rotWithShape="1">
                <a:gsLst>
                  <a:gs pos="0">
                    <a:schemeClr val="accent6">
                      <a:tint val="86000"/>
                      <a:satMod val="103000"/>
                      <a:lumMod val="102000"/>
                      <a:tint val="94000"/>
                    </a:schemeClr>
                  </a:gs>
                  <a:gs pos="50000">
                    <a:schemeClr val="accent6">
                      <a:tint val="86000"/>
                      <a:satMod val="110000"/>
                      <a:lumMod val="100000"/>
                      <a:shade val="100000"/>
                    </a:schemeClr>
                  </a:gs>
                  <a:gs pos="100000">
                    <a:schemeClr val="accent6">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E4A4-46BC-A0C2-98997BF5A3F0}"/>
              </c:ext>
            </c:extLst>
          </c:dPt>
          <c:dPt>
            <c:idx val="2"/>
            <c:bubble3D val="0"/>
            <c:spPr>
              <a:gradFill rotWithShape="1">
                <a:gsLst>
                  <a:gs pos="0">
                    <a:schemeClr val="accent6">
                      <a:shade val="86000"/>
                      <a:satMod val="103000"/>
                      <a:lumMod val="102000"/>
                      <a:tint val="94000"/>
                    </a:schemeClr>
                  </a:gs>
                  <a:gs pos="50000">
                    <a:schemeClr val="accent6">
                      <a:shade val="86000"/>
                      <a:satMod val="110000"/>
                      <a:lumMod val="100000"/>
                      <a:shade val="100000"/>
                    </a:schemeClr>
                  </a:gs>
                  <a:gs pos="100000">
                    <a:schemeClr val="accent6">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E4A4-46BC-A0C2-98997BF5A3F0}"/>
              </c:ext>
            </c:extLst>
          </c:dPt>
          <c:dPt>
            <c:idx val="3"/>
            <c:bubble3D val="0"/>
            <c:spPr>
              <a:gradFill rotWithShape="1">
                <a:gsLst>
                  <a:gs pos="0">
                    <a:schemeClr val="accent6">
                      <a:shade val="58000"/>
                      <a:satMod val="103000"/>
                      <a:lumMod val="102000"/>
                      <a:tint val="94000"/>
                    </a:schemeClr>
                  </a:gs>
                  <a:gs pos="50000">
                    <a:schemeClr val="accent6">
                      <a:shade val="58000"/>
                      <a:satMod val="110000"/>
                      <a:lumMod val="100000"/>
                      <a:shade val="100000"/>
                    </a:schemeClr>
                  </a:gs>
                  <a:gs pos="100000">
                    <a:schemeClr val="accent6">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E4A4-46BC-A0C2-98997BF5A3F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Item Name</c:v>
                </c:pt>
                <c:pt idx="1">
                  <c:v>Item Name</c:v>
                </c:pt>
                <c:pt idx="2">
                  <c:v>Item Name</c:v>
                </c:pt>
                <c:pt idx="3">
                  <c:v>Item Name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5A2-4C4D-A43E-A601213D089D}"/>
            </c:ext>
          </c:extLst>
        </c:ser>
        <c:dLbls>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stacked"/>
        <c:varyColors val="0"/>
        <c:ser>
          <c:idx val="0"/>
          <c:order val="0"/>
          <c:tx>
            <c:strRef>
              <c:f>Sheet1!$B$1</c:f>
              <c:strCache>
                <c:ptCount val="1"/>
                <c:pt idx="0">
                  <c:v>Sales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0"/>
            <c:invertIfNegative val="0"/>
            <c:bubble3D val="0"/>
            <c:spPr>
              <a:gradFill rotWithShape="1">
                <a:gsLst>
                  <a:gs pos="0">
                    <a:schemeClr val="accent6">
                      <a:tint val="58000"/>
                      <a:satMod val="103000"/>
                      <a:lumMod val="102000"/>
                      <a:tint val="94000"/>
                    </a:schemeClr>
                  </a:gs>
                  <a:gs pos="50000">
                    <a:schemeClr val="accent6">
                      <a:tint val="58000"/>
                      <a:satMod val="110000"/>
                      <a:lumMod val="100000"/>
                      <a:shade val="100000"/>
                    </a:schemeClr>
                  </a:gs>
                  <a:gs pos="100000">
                    <a:schemeClr val="accent6">
                      <a:tint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703-4049-9454-40EA19C47E7D}"/>
              </c:ext>
            </c:extLst>
          </c:dPt>
          <c:dPt>
            <c:idx val="1"/>
            <c:invertIfNegative val="0"/>
            <c:bubble3D val="0"/>
            <c:spPr>
              <a:gradFill rotWithShape="1">
                <a:gsLst>
                  <a:gs pos="0">
                    <a:schemeClr val="accent6">
                      <a:tint val="86000"/>
                      <a:satMod val="103000"/>
                      <a:lumMod val="102000"/>
                      <a:tint val="94000"/>
                    </a:schemeClr>
                  </a:gs>
                  <a:gs pos="50000">
                    <a:schemeClr val="accent6">
                      <a:tint val="86000"/>
                      <a:satMod val="110000"/>
                      <a:lumMod val="100000"/>
                      <a:shade val="100000"/>
                    </a:schemeClr>
                  </a:gs>
                  <a:gs pos="100000">
                    <a:schemeClr val="accent6">
                      <a:tint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8703-4049-9454-40EA19C47E7D}"/>
              </c:ext>
            </c:extLst>
          </c:dPt>
          <c:dPt>
            <c:idx val="2"/>
            <c:invertIfNegative val="0"/>
            <c:bubble3D val="0"/>
            <c:spPr>
              <a:gradFill rotWithShape="1">
                <a:gsLst>
                  <a:gs pos="0">
                    <a:schemeClr val="accent6">
                      <a:shade val="86000"/>
                      <a:satMod val="103000"/>
                      <a:lumMod val="102000"/>
                      <a:tint val="94000"/>
                    </a:schemeClr>
                  </a:gs>
                  <a:gs pos="50000">
                    <a:schemeClr val="accent6">
                      <a:shade val="86000"/>
                      <a:satMod val="110000"/>
                      <a:lumMod val="100000"/>
                      <a:shade val="100000"/>
                    </a:schemeClr>
                  </a:gs>
                  <a:gs pos="100000">
                    <a:schemeClr val="accent6">
                      <a:shade val="8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8703-4049-9454-40EA19C47E7D}"/>
              </c:ext>
            </c:extLst>
          </c:dPt>
          <c:dPt>
            <c:idx val="3"/>
            <c:invertIfNegative val="0"/>
            <c:bubble3D val="0"/>
            <c:spPr>
              <a:gradFill rotWithShape="1">
                <a:gsLst>
                  <a:gs pos="0">
                    <a:schemeClr val="accent6">
                      <a:shade val="58000"/>
                      <a:satMod val="103000"/>
                      <a:lumMod val="102000"/>
                      <a:tint val="94000"/>
                    </a:schemeClr>
                  </a:gs>
                  <a:gs pos="50000">
                    <a:schemeClr val="accent6">
                      <a:shade val="58000"/>
                      <a:satMod val="110000"/>
                      <a:lumMod val="100000"/>
                      <a:shade val="100000"/>
                    </a:schemeClr>
                  </a:gs>
                  <a:gs pos="100000">
                    <a:schemeClr val="accent6">
                      <a:shade val="58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8703-4049-9454-40EA19C47E7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Item Name</c:v>
                </c:pt>
                <c:pt idx="1">
                  <c:v>Item Name</c:v>
                </c:pt>
                <c:pt idx="2">
                  <c:v>Item Name</c:v>
                </c:pt>
                <c:pt idx="3">
                  <c:v>Item Name</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5A2-4C4D-A43E-A601213D089D}"/>
            </c:ext>
          </c:extLst>
        </c:ser>
        <c:dLbls>
          <c:showLegendKey val="0"/>
          <c:showVal val="0"/>
          <c:showCatName val="0"/>
          <c:showSerName val="0"/>
          <c:showPercent val="0"/>
          <c:showBubbleSize val="0"/>
        </c:dLbls>
        <c:gapWidth val="100"/>
        <c:overlap val="100"/>
        <c:axId val="290433104"/>
        <c:axId val="290430224"/>
      </c:barChart>
      <c:catAx>
        <c:axId val="290433104"/>
        <c:scaling>
          <c:orientation val="minMax"/>
        </c:scaling>
        <c:delete val="1"/>
        <c:axPos val="b"/>
        <c:title>
          <c:layout>
            <c:manualLayout>
              <c:xMode val="edge"/>
              <c:yMode val="edge"/>
              <c:x val="0.45564141354764437"/>
              <c:y val="0.884303212324598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crossAx val="290430224"/>
        <c:crosses val="autoZero"/>
        <c:auto val="1"/>
        <c:lblAlgn val="ctr"/>
        <c:lblOffset val="100"/>
        <c:noMultiLvlLbl val="0"/>
      </c:catAx>
      <c:valAx>
        <c:axId val="290430224"/>
        <c:scaling>
          <c:orientation val="minMax"/>
        </c:scaling>
        <c:delete val="1"/>
        <c:axPos val="l"/>
        <c:majorGridlines>
          <c:spPr>
            <a:ln w="9525" cap="flat" cmpd="sng" algn="ctr">
              <a:solidFill>
                <a:schemeClr val="bg1">
                  <a:lumMod val="85000"/>
                </a:schemeClr>
              </a:solidFill>
              <a:round/>
            </a:ln>
            <a:effectLst/>
          </c:spPr>
        </c:majorGridlines>
        <c:title>
          <c:layout>
            <c:manualLayout>
              <c:xMode val="edge"/>
              <c:yMode val="edge"/>
              <c:x val="1.6433419326884188E-2"/>
              <c:y val="0.48580709437795444"/>
            </c:manualLayout>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title>
        <c:numFmt formatCode="General" sourceLinked="1"/>
        <c:majorTickMark val="out"/>
        <c:minorTickMark val="none"/>
        <c:tickLblPos val="nextTo"/>
        <c:crossAx val="290433104"/>
        <c:crosses val="autoZero"/>
        <c:crossBetween val="between"/>
      </c:valAx>
      <c:spPr>
        <a:noFill/>
        <a:ln>
          <a:noFill/>
        </a:ln>
        <a:effectLst/>
      </c:spPr>
    </c:plotArea>
    <c:legend>
      <c:legendPos val="b"/>
      <c:layout>
        <c:manualLayout>
          <c:xMode val="edge"/>
          <c:yMode val="edge"/>
          <c:x val="0.1024521101693474"/>
          <c:y val="0.95221516321927457"/>
          <c:w val="0.80297665652219852"/>
          <c:h val="4.54235033003818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7C1520-8F9C-4779-A65D-211AD86945FB}" type="doc">
      <dgm:prSet loTypeId="urn:microsoft.com/office/officeart/2005/8/layout/cycle6" loCatId="cycle" qsTypeId="urn:microsoft.com/office/officeart/2005/8/quickstyle/simple4" qsCatId="simple" csTypeId="urn:microsoft.com/office/officeart/2005/8/colors/accent0_3" csCatId="mainScheme" phldr="1"/>
      <dgm:spPr/>
      <dgm:t>
        <a:bodyPr/>
        <a:lstStyle/>
        <a:p>
          <a:endParaRPr lang="en-AU"/>
        </a:p>
      </dgm:t>
    </dgm:pt>
    <dgm:pt modelId="{3257984A-8FDB-49AD-92B1-A834D328D791}">
      <dgm:prSet phldrT="[Text]" custT="1"/>
      <dgm:spPr/>
      <dgm:t>
        <a:bodyPr/>
        <a:lstStyle/>
        <a:p>
          <a:br>
            <a:rPr lang="en-US" sz="1050" b="1">
              <a:latin typeface="+mj-lt"/>
            </a:rPr>
          </a:br>
          <a:br>
            <a:rPr lang="en-US" sz="1050" b="1">
              <a:latin typeface="+mj-lt"/>
            </a:rPr>
          </a:br>
          <a:br>
            <a:rPr lang="en-US" sz="1050" b="1">
              <a:latin typeface="+mj-lt"/>
            </a:rPr>
          </a:br>
          <a:endParaRPr lang="en-AU" sz="1050" b="1">
            <a:latin typeface="+mj-lt"/>
          </a:endParaRPr>
        </a:p>
      </dgm:t>
    </dgm:pt>
    <dgm:pt modelId="{81DCF259-042D-48BF-853E-9F50CBCCFB24}" type="parTrans" cxnId="{AEF19074-E9FB-400F-AE9C-F254D5344992}">
      <dgm:prSet/>
      <dgm:spPr/>
      <dgm:t>
        <a:bodyPr/>
        <a:lstStyle/>
        <a:p>
          <a:endParaRPr lang="en-AU"/>
        </a:p>
      </dgm:t>
    </dgm:pt>
    <dgm:pt modelId="{82DEFA3F-18CE-4807-98CD-519087E44690}" type="sibTrans" cxnId="{AEF19074-E9FB-400F-AE9C-F254D5344992}">
      <dgm:prSet/>
      <dgm:spPr/>
      <dgm:t>
        <a:bodyPr/>
        <a:lstStyle/>
        <a:p>
          <a:endParaRPr lang="en-AU"/>
        </a:p>
      </dgm:t>
    </dgm:pt>
    <dgm:pt modelId="{7D36BDBF-AA8E-472A-8749-148D8319CF32}">
      <dgm:prSet phldrT="[Text]" custT="1"/>
      <dgm:spPr/>
      <dgm:t>
        <a:bodyPr/>
        <a:lstStyle/>
        <a:p>
          <a:br>
            <a:rPr lang="en-US" sz="1050" b="1">
              <a:latin typeface="+mj-lt"/>
            </a:rPr>
          </a:br>
          <a:br>
            <a:rPr lang="en-US" sz="1050" b="1">
              <a:latin typeface="+mj-lt"/>
            </a:rPr>
          </a:br>
          <a:br>
            <a:rPr lang="en-US" sz="1050" b="1">
              <a:latin typeface="+mj-lt"/>
            </a:rPr>
          </a:br>
          <a:endParaRPr lang="en-AU" sz="1050" b="1">
            <a:latin typeface="+mj-lt"/>
          </a:endParaRPr>
        </a:p>
      </dgm:t>
    </dgm:pt>
    <dgm:pt modelId="{ABFA7D72-EF78-42A7-8CA2-49498B2E2926}" type="parTrans" cxnId="{4445E827-8B5B-4493-A42B-B6FFC35069DC}">
      <dgm:prSet/>
      <dgm:spPr/>
      <dgm:t>
        <a:bodyPr/>
        <a:lstStyle/>
        <a:p>
          <a:endParaRPr lang="en-AU"/>
        </a:p>
      </dgm:t>
    </dgm:pt>
    <dgm:pt modelId="{87F92E6D-AC6D-4E69-AF50-52770CA64821}" type="sibTrans" cxnId="{4445E827-8B5B-4493-A42B-B6FFC35069DC}">
      <dgm:prSet/>
      <dgm:spPr/>
      <dgm:t>
        <a:bodyPr/>
        <a:lstStyle/>
        <a:p>
          <a:endParaRPr lang="en-AU"/>
        </a:p>
      </dgm:t>
    </dgm:pt>
    <dgm:pt modelId="{A8181A1B-E0B9-493A-8B6F-A55A20DBD153}">
      <dgm:prSet phldrT="[Text]" custT="1"/>
      <dgm:spPr/>
      <dgm:t>
        <a:bodyPr/>
        <a:lstStyle/>
        <a:p>
          <a:br>
            <a:rPr lang="en-US" sz="1050" b="1">
              <a:latin typeface="+mj-lt"/>
            </a:rPr>
          </a:br>
          <a:br>
            <a:rPr lang="en-US" sz="1050" b="1">
              <a:latin typeface="+mj-lt"/>
            </a:rPr>
          </a:br>
          <a:br>
            <a:rPr lang="en-US" sz="1050" b="1">
              <a:latin typeface="+mj-lt"/>
            </a:rPr>
          </a:br>
          <a:endParaRPr lang="en-AU" sz="1050" b="1">
            <a:latin typeface="+mj-lt"/>
          </a:endParaRPr>
        </a:p>
      </dgm:t>
    </dgm:pt>
    <dgm:pt modelId="{10C61CAB-83B8-426C-9064-A5C51F583469}" type="parTrans" cxnId="{37F03C34-FAEB-4BEC-B864-EAB3C1CFC6BE}">
      <dgm:prSet/>
      <dgm:spPr/>
      <dgm:t>
        <a:bodyPr/>
        <a:lstStyle/>
        <a:p>
          <a:endParaRPr lang="en-AU"/>
        </a:p>
      </dgm:t>
    </dgm:pt>
    <dgm:pt modelId="{C6ACFAAC-2919-422E-A8DE-224123314B73}" type="sibTrans" cxnId="{37F03C34-FAEB-4BEC-B864-EAB3C1CFC6BE}">
      <dgm:prSet/>
      <dgm:spPr/>
      <dgm:t>
        <a:bodyPr/>
        <a:lstStyle/>
        <a:p>
          <a:endParaRPr lang="en-AU"/>
        </a:p>
      </dgm:t>
    </dgm:pt>
    <dgm:pt modelId="{347A1630-8C6E-4352-A423-7437356CD639}">
      <dgm:prSet phldrT="[Text]" custT="1"/>
      <dgm:spPr/>
      <dgm:t>
        <a:bodyPr/>
        <a:lstStyle/>
        <a:p>
          <a:br>
            <a:rPr lang="en-US" sz="1050" b="1">
              <a:latin typeface="+mj-lt"/>
            </a:rPr>
          </a:br>
          <a:br>
            <a:rPr lang="en-US" sz="1050" b="1">
              <a:latin typeface="+mj-lt"/>
            </a:rPr>
          </a:br>
          <a:br>
            <a:rPr lang="en-US" sz="1050" b="1">
              <a:latin typeface="+mj-lt"/>
            </a:rPr>
          </a:br>
          <a:endParaRPr lang="en-AU" sz="1050" b="1">
            <a:latin typeface="+mj-lt"/>
          </a:endParaRPr>
        </a:p>
      </dgm:t>
    </dgm:pt>
    <dgm:pt modelId="{D43E99E8-4512-416D-921D-05512B5780E4}" type="parTrans" cxnId="{051B3DD8-C42C-4968-9F36-40133277E65D}">
      <dgm:prSet/>
      <dgm:spPr/>
      <dgm:t>
        <a:bodyPr/>
        <a:lstStyle/>
        <a:p>
          <a:endParaRPr lang="en-AU"/>
        </a:p>
      </dgm:t>
    </dgm:pt>
    <dgm:pt modelId="{06C7EF6E-3D27-492C-BC26-4963419FA3A4}" type="sibTrans" cxnId="{051B3DD8-C42C-4968-9F36-40133277E65D}">
      <dgm:prSet/>
      <dgm:spPr/>
      <dgm:t>
        <a:bodyPr/>
        <a:lstStyle/>
        <a:p>
          <a:endParaRPr lang="en-AU"/>
        </a:p>
      </dgm:t>
    </dgm:pt>
    <dgm:pt modelId="{8D417DBE-CCD3-4E6E-A5F9-F3EE0700BC00}">
      <dgm:prSet phldrT="[Text]" custT="1"/>
      <dgm:spPr/>
      <dgm:t>
        <a:bodyPr/>
        <a:lstStyle/>
        <a:p>
          <a:br>
            <a:rPr lang="en-US" sz="1050" b="1">
              <a:latin typeface="+mj-lt"/>
            </a:rPr>
          </a:br>
          <a:br>
            <a:rPr lang="en-US" sz="1050" b="1">
              <a:latin typeface="+mj-lt"/>
            </a:rPr>
          </a:br>
          <a:br>
            <a:rPr lang="en-US" sz="1050" b="1">
              <a:latin typeface="+mj-lt"/>
            </a:rPr>
          </a:br>
          <a:endParaRPr lang="en-AU" sz="1050" b="1">
            <a:latin typeface="+mj-lt"/>
          </a:endParaRPr>
        </a:p>
      </dgm:t>
    </dgm:pt>
    <dgm:pt modelId="{BF5EB7ED-E5F4-424D-9188-FCD9C88A7E4B}" type="parTrans" cxnId="{0EE1FC11-E493-4609-800A-370F8099444F}">
      <dgm:prSet/>
      <dgm:spPr/>
      <dgm:t>
        <a:bodyPr/>
        <a:lstStyle/>
        <a:p>
          <a:endParaRPr lang="en-AU"/>
        </a:p>
      </dgm:t>
    </dgm:pt>
    <dgm:pt modelId="{F900B1D0-1B7E-4B9B-A53C-BC0C7DC4CB55}" type="sibTrans" cxnId="{0EE1FC11-E493-4609-800A-370F8099444F}">
      <dgm:prSet/>
      <dgm:spPr/>
      <dgm:t>
        <a:bodyPr/>
        <a:lstStyle/>
        <a:p>
          <a:endParaRPr lang="en-AU"/>
        </a:p>
      </dgm:t>
    </dgm:pt>
    <dgm:pt modelId="{DF8A5576-A4D4-4623-8C36-9224C0248792}" type="pres">
      <dgm:prSet presAssocID="{817C1520-8F9C-4779-A65D-211AD86945FB}" presName="cycle" presStyleCnt="0">
        <dgm:presLayoutVars>
          <dgm:dir/>
          <dgm:resizeHandles val="exact"/>
        </dgm:presLayoutVars>
      </dgm:prSet>
      <dgm:spPr/>
    </dgm:pt>
    <dgm:pt modelId="{E8207BBB-F73C-4A28-BC68-AC0F76827BDB}" type="pres">
      <dgm:prSet presAssocID="{3257984A-8FDB-49AD-92B1-A834D328D791}" presName="node" presStyleLbl="node1" presStyleIdx="0" presStyleCnt="5" custScaleX="82645" custScaleY="122306">
        <dgm:presLayoutVars>
          <dgm:bulletEnabled val="1"/>
        </dgm:presLayoutVars>
      </dgm:prSet>
      <dgm:spPr>
        <a:prstGeom prst="ellipse">
          <a:avLst/>
        </a:prstGeom>
      </dgm:spPr>
    </dgm:pt>
    <dgm:pt modelId="{E6BA4E42-A3C1-48B4-898E-276233D86EFD}" type="pres">
      <dgm:prSet presAssocID="{3257984A-8FDB-49AD-92B1-A834D328D791}" presName="spNode" presStyleCnt="0"/>
      <dgm:spPr/>
    </dgm:pt>
    <dgm:pt modelId="{458238D9-A435-4AEC-AABF-DB68AE409DAB}" type="pres">
      <dgm:prSet presAssocID="{82DEFA3F-18CE-4807-98CD-519087E44690}" presName="sibTrans" presStyleLbl="sibTrans1D1" presStyleIdx="0" presStyleCnt="5"/>
      <dgm:spPr/>
    </dgm:pt>
    <dgm:pt modelId="{2F9BE605-4D8A-4755-A505-7F8766A4EB4C}" type="pres">
      <dgm:prSet presAssocID="{7D36BDBF-AA8E-472A-8749-148D8319CF32}" presName="node" presStyleLbl="node1" presStyleIdx="1" presStyleCnt="5" custScaleX="82645" custScaleY="129005">
        <dgm:presLayoutVars>
          <dgm:bulletEnabled val="1"/>
        </dgm:presLayoutVars>
      </dgm:prSet>
      <dgm:spPr>
        <a:prstGeom prst="ellipse">
          <a:avLst/>
        </a:prstGeom>
      </dgm:spPr>
    </dgm:pt>
    <dgm:pt modelId="{0485BA20-5ECE-43C6-B272-7B792657F42C}" type="pres">
      <dgm:prSet presAssocID="{7D36BDBF-AA8E-472A-8749-148D8319CF32}" presName="spNode" presStyleCnt="0"/>
      <dgm:spPr/>
    </dgm:pt>
    <dgm:pt modelId="{A4C4DC5E-7561-4457-BA53-CC54CC916F09}" type="pres">
      <dgm:prSet presAssocID="{87F92E6D-AC6D-4E69-AF50-52770CA64821}" presName="sibTrans" presStyleLbl="sibTrans1D1" presStyleIdx="1" presStyleCnt="5"/>
      <dgm:spPr/>
    </dgm:pt>
    <dgm:pt modelId="{DE1ABA92-A65F-4EDF-80AA-1A988F7C55D8}" type="pres">
      <dgm:prSet presAssocID="{A8181A1B-E0B9-493A-8B6F-A55A20DBD153}" presName="node" presStyleLbl="node1" presStyleIdx="2" presStyleCnt="5" custScaleX="82645" custScaleY="127085">
        <dgm:presLayoutVars>
          <dgm:bulletEnabled val="1"/>
        </dgm:presLayoutVars>
      </dgm:prSet>
      <dgm:spPr>
        <a:prstGeom prst="ellipse">
          <a:avLst/>
        </a:prstGeom>
      </dgm:spPr>
    </dgm:pt>
    <dgm:pt modelId="{CE7E9FD2-E6B2-4DB8-937D-3644508D28C2}" type="pres">
      <dgm:prSet presAssocID="{A8181A1B-E0B9-493A-8B6F-A55A20DBD153}" presName="spNode" presStyleCnt="0"/>
      <dgm:spPr/>
    </dgm:pt>
    <dgm:pt modelId="{5FF10C62-099B-4F6C-84A2-B16B12184B33}" type="pres">
      <dgm:prSet presAssocID="{C6ACFAAC-2919-422E-A8DE-224123314B73}" presName="sibTrans" presStyleLbl="sibTrans1D1" presStyleIdx="2" presStyleCnt="5"/>
      <dgm:spPr/>
    </dgm:pt>
    <dgm:pt modelId="{D3734AFD-670C-4C10-AF2B-313EEB0A4EB9}" type="pres">
      <dgm:prSet presAssocID="{347A1630-8C6E-4352-A423-7437356CD639}" presName="node" presStyleLbl="node1" presStyleIdx="3" presStyleCnt="5" custScaleX="82645" custScaleY="127714">
        <dgm:presLayoutVars>
          <dgm:bulletEnabled val="1"/>
        </dgm:presLayoutVars>
      </dgm:prSet>
      <dgm:spPr>
        <a:prstGeom prst="ellipse">
          <a:avLst/>
        </a:prstGeom>
      </dgm:spPr>
    </dgm:pt>
    <dgm:pt modelId="{A997A064-1BF4-4EF0-85D1-CA33681FC52C}" type="pres">
      <dgm:prSet presAssocID="{347A1630-8C6E-4352-A423-7437356CD639}" presName="spNode" presStyleCnt="0"/>
      <dgm:spPr/>
    </dgm:pt>
    <dgm:pt modelId="{970555DE-2294-4B05-9671-11175F027A11}" type="pres">
      <dgm:prSet presAssocID="{06C7EF6E-3D27-492C-BC26-4963419FA3A4}" presName="sibTrans" presStyleLbl="sibTrans1D1" presStyleIdx="3" presStyleCnt="5"/>
      <dgm:spPr/>
    </dgm:pt>
    <dgm:pt modelId="{96D6969D-F9F0-4DD5-836C-27A0620ACA27}" type="pres">
      <dgm:prSet presAssocID="{8D417DBE-CCD3-4E6E-A5F9-F3EE0700BC00}" presName="node" presStyleLbl="node1" presStyleIdx="4" presStyleCnt="5" custScaleX="82645" custScaleY="128375">
        <dgm:presLayoutVars>
          <dgm:bulletEnabled val="1"/>
        </dgm:presLayoutVars>
      </dgm:prSet>
      <dgm:spPr>
        <a:prstGeom prst="ellipse">
          <a:avLst/>
        </a:prstGeom>
      </dgm:spPr>
    </dgm:pt>
    <dgm:pt modelId="{E312ECB8-5D72-48F9-ADFC-37E4466F00CE}" type="pres">
      <dgm:prSet presAssocID="{8D417DBE-CCD3-4E6E-A5F9-F3EE0700BC00}" presName="spNode" presStyleCnt="0"/>
      <dgm:spPr/>
    </dgm:pt>
    <dgm:pt modelId="{FDCD7E6A-654E-443F-A98D-43A07ABE6DE2}" type="pres">
      <dgm:prSet presAssocID="{F900B1D0-1B7E-4B9B-A53C-BC0C7DC4CB55}" presName="sibTrans" presStyleLbl="sibTrans1D1" presStyleIdx="4" presStyleCnt="5"/>
      <dgm:spPr/>
    </dgm:pt>
  </dgm:ptLst>
  <dgm:cxnLst>
    <dgm:cxn modelId="{B61E4C02-7140-4CA3-804C-8E6F9C58422C}" type="presOf" srcId="{8D417DBE-CCD3-4E6E-A5F9-F3EE0700BC00}" destId="{96D6969D-F9F0-4DD5-836C-27A0620ACA27}" srcOrd="0" destOrd="0" presId="urn:microsoft.com/office/officeart/2005/8/layout/cycle6"/>
    <dgm:cxn modelId="{0EE1FC11-E493-4609-800A-370F8099444F}" srcId="{817C1520-8F9C-4779-A65D-211AD86945FB}" destId="{8D417DBE-CCD3-4E6E-A5F9-F3EE0700BC00}" srcOrd="4" destOrd="0" parTransId="{BF5EB7ED-E5F4-424D-9188-FCD9C88A7E4B}" sibTransId="{F900B1D0-1B7E-4B9B-A53C-BC0C7DC4CB55}"/>
    <dgm:cxn modelId="{C323CA1C-5328-4B6D-8880-208E8BD53812}" type="presOf" srcId="{F900B1D0-1B7E-4B9B-A53C-BC0C7DC4CB55}" destId="{FDCD7E6A-654E-443F-A98D-43A07ABE6DE2}" srcOrd="0" destOrd="0" presId="urn:microsoft.com/office/officeart/2005/8/layout/cycle6"/>
    <dgm:cxn modelId="{4445E827-8B5B-4493-A42B-B6FFC35069DC}" srcId="{817C1520-8F9C-4779-A65D-211AD86945FB}" destId="{7D36BDBF-AA8E-472A-8749-148D8319CF32}" srcOrd="1" destOrd="0" parTransId="{ABFA7D72-EF78-42A7-8CA2-49498B2E2926}" sibTransId="{87F92E6D-AC6D-4E69-AF50-52770CA64821}"/>
    <dgm:cxn modelId="{37F03C34-FAEB-4BEC-B864-EAB3C1CFC6BE}" srcId="{817C1520-8F9C-4779-A65D-211AD86945FB}" destId="{A8181A1B-E0B9-493A-8B6F-A55A20DBD153}" srcOrd="2" destOrd="0" parTransId="{10C61CAB-83B8-426C-9064-A5C51F583469}" sibTransId="{C6ACFAAC-2919-422E-A8DE-224123314B73}"/>
    <dgm:cxn modelId="{1066F635-7E29-421C-B845-31D076F995C7}" type="presOf" srcId="{3257984A-8FDB-49AD-92B1-A834D328D791}" destId="{E8207BBB-F73C-4A28-BC68-AC0F76827BDB}" srcOrd="0" destOrd="0" presId="urn:microsoft.com/office/officeart/2005/8/layout/cycle6"/>
    <dgm:cxn modelId="{E0FE0E65-DFB6-4EF1-8A05-D15C93ADF518}" type="presOf" srcId="{87F92E6D-AC6D-4E69-AF50-52770CA64821}" destId="{A4C4DC5E-7561-4457-BA53-CC54CC916F09}" srcOrd="0" destOrd="0" presId="urn:microsoft.com/office/officeart/2005/8/layout/cycle6"/>
    <dgm:cxn modelId="{AEF19074-E9FB-400F-AE9C-F254D5344992}" srcId="{817C1520-8F9C-4779-A65D-211AD86945FB}" destId="{3257984A-8FDB-49AD-92B1-A834D328D791}" srcOrd="0" destOrd="0" parTransId="{81DCF259-042D-48BF-853E-9F50CBCCFB24}" sibTransId="{82DEFA3F-18CE-4807-98CD-519087E44690}"/>
    <dgm:cxn modelId="{3064747A-51D6-4895-9B02-0F35B377F5F4}" type="presOf" srcId="{06C7EF6E-3D27-492C-BC26-4963419FA3A4}" destId="{970555DE-2294-4B05-9671-11175F027A11}" srcOrd="0" destOrd="0" presId="urn:microsoft.com/office/officeart/2005/8/layout/cycle6"/>
    <dgm:cxn modelId="{1A041586-0D63-4C45-9327-D89BDCE3CE38}" type="presOf" srcId="{82DEFA3F-18CE-4807-98CD-519087E44690}" destId="{458238D9-A435-4AEC-AABF-DB68AE409DAB}" srcOrd="0" destOrd="0" presId="urn:microsoft.com/office/officeart/2005/8/layout/cycle6"/>
    <dgm:cxn modelId="{C5CAB98F-B149-4327-B0B1-ADD85121CDD5}" type="presOf" srcId="{347A1630-8C6E-4352-A423-7437356CD639}" destId="{D3734AFD-670C-4C10-AF2B-313EEB0A4EB9}" srcOrd="0" destOrd="0" presId="urn:microsoft.com/office/officeart/2005/8/layout/cycle6"/>
    <dgm:cxn modelId="{E37801A0-8C27-471A-A9B4-5D1D6DAE2403}" type="presOf" srcId="{817C1520-8F9C-4779-A65D-211AD86945FB}" destId="{DF8A5576-A4D4-4623-8C36-9224C0248792}" srcOrd="0" destOrd="0" presId="urn:microsoft.com/office/officeart/2005/8/layout/cycle6"/>
    <dgm:cxn modelId="{F44D28A3-1DC6-48F6-8297-82CDD1423AF6}" type="presOf" srcId="{7D36BDBF-AA8E-472A-8749-148D8319CF32}" destId="{2F9BE605-4D8A-4755-A505-7F8766A4EB4C}" srcOrd="0" destOrd="0" presId="urn:microsoft.com/office/officeart/2005/8/layout/cycle6"/>
    <dgm:cxn modelId="{E4653FBD-1352-4E95-818C-F43472E0E8ED}" type="presOf" srcId="{A8181A1B-E0B9-493A-8B6F-A55A20DBD153}" destId="{DE1ABA92-A65F-4EDF-80AA-1A988F7C55D8}" srcOrd="0" destOrd="0" presId="urn:microsoft.com/office/officeart/2005/8/layout/cycle6"/>
    <dgm:cxn modelId="{E36A6ACD-F277-4A31-A116-95F6927C82C0}" type="presOf" srcId="{C6ACFAAC-2919-422E-A8DE-224123314B73}" destId="{5FF10C62-099B-4F6C-84A2-B16B12184B33}" srcOrd="0" destOrd="0" presId="urn:microsoft.com/office/officeart/2005/8/layout/cycle6"/>
    <dgm:cxn modelId="{051B3DD8-C42C-4968-9F36-40133277E65D}" srcId="{817C1520-8F9C-4779-A65D-211AD86945FB}" destId="{347A1630-8C6E-4352-A423-7437356CD639}" srcOrd="3" destOrd="0" parTransId="{D43E99E8-4512-416D-921D-05512B5780E4}" sibTransId="{06C7EF6E-3D27-492C-BC26-4963419FA3A4}"/>
    <dgm:cxn modelId="{60FB7114-89AA-45F7-B46C-AAAC1F47B1BA}" type="presParOf" srcId="{DF8A5576-A4D4-4623-8C36-9224C0248792}" destId="{E8207BBB-F73C-4A28-BC68-AC0F76827BDB}" srcOrd="0" destOrd="0" presId="urn:microsoft.com/office/officeart/2005/8/layout/cycle6"/>
    <dgm:cxn modelId="{C786DCB5-E3A8-4D0D-986A-46FE10F8DD8B}" type="presParOf" srcId="{DF8A5576-A4D4-4623-8C36-9224C0248792}" destId="{E6BA4E42-A3C1-48B4-898E-276233D86EFD}" srcOrd="1" destOrd="0" presId="urn:microsoft.com/office/officeart/2005/8/layout/cycle6"/>
    <dgm:cxn modelId="{5DC2DCAB-B402-4469-A0F7-2713F2A04DBF}" type="presParOf" srcId="{DF8A5576-A4D4-4623-8C36-9224C0248792}" destId="{458238D9-A435-4AEC-AABF-DB68AE409DAB}" srcOrd="2" destOrd="0" presId="urn:microsoft.com/office/officeart/2005/8/layout/cycle6"/>
    <dgm:cxn modelId="{0A6D09D5-0978-497F-9A7A-89932FFCD218}" type="presParOf" srcId="{DF8A5576-A4D4-4623-8C36-9224C0248792}" destId="{2F9BE605-4D8A-4755-A505-7F8766A4EB4C}" srcOrd="3" destOrd="0" presId="urn:microsoft.com/office/officeart/2005/8/layout/cycle6"/>
    <dgm:cxn modelId="{619FAAF1-F447-49FF-B929-04A549912C21}" type="presParOf" srcId="{DF8A5576-A4D4-4623-8C36-9224C0248792}" destId="{0485BA20-5ECE-43C6-B272-7B792657F42C}" srcOrd="4" destOrd="0" presId="urn:microsoft.com/office/officeart/2005/8/layout/cycle6"/>
    <dgm:cxn modelId="{4EB13794-CE44-4E43-9627-310AC97DCF38}" type="presParOf" srcId="{DF8A5576-A4D4-4623-8C36-9224C0248792}" destId="{A4C4DC5E-7561-4457-BA53-CC54CC916F09}" srcOrd="5" destOrd="0" presId="urn:microsoft.com/office/officeart/2005/8/layout/cycle6"/>
    <dgm:cxn modelId="{BD8D0D4D-4B82-4CB7-B6CB-6AB06E016873}" type="presParOf" srcId="{DF8A5576-A4D4-4623-8C36-9224C0248792}" destId="{DE1ABA92-A65F-4EDF-80AA-1A988F7C55D8}" srcOrd="6" destOrd="0" presId="urn:microsoft.com/office/officeart/2005/8/layout/cycle6"/>
    <dgm:cxn modelId="{9CCAE278-DECB-46C3-8BD9-B1B0AD4331D5}" type="presParOf" srcId="{DF8A5576-A4D4-4623-8C36-9224C0248792}" destId="{CE7E9FD2-E6B2-4DB8-937D-3644508D28C2}" srcOrd="7" destOrd="0" presId="urn:microsoft.com/office/officeart/2005/8/layout/cycle6"/>
    <dgm:cxn modelId="{01673AD9-D6D0-44F8-99C3-0964CDFD913C}" type="presParOf" srcId="{DF8A5576-A4D4-4623-8C36-9224C0248792}" destId="{5FF10C62-099B-4F6C-84A2-B16B12184B33}" srcOrd="8" destOrd="0" presId="urn:microsoft.com/office/officeart/2005/8/layout/cycle6"/>
    <dgm:cxn modelId="{A580740D-24A2-472A-9BBB-E164B5F46288}" type="presParOf" srcId="{DF8A5576-A4D4-4623-8C36-9224C0248792}" destId="{D3734AFD-670C-4C10-AF2B-313EEB0A4EB9}" srcOrd="9" destOrd="0" presId="urn:microsoft.com/office/officeart/2005/8/layout/cycle6"/>
    <dgm:cxn modelId="{0CF310E3-A1C2-4E9E-9EC9-868D36C483A8}" type="presParOf" srcId="{DF8A5576-A4D4-4623-8C36-9224C0248792}" destId="{A997A064-1BF4-4EF0-85D1-CA33681FC52C}" srcOrd="10" destOrd="0" presId="urn:microsoft.com/office/officeart/2005/8/layout/cycle6"/>
    <dgm:cxn modelId="{00DAE231-84CD-4054-AF53-068642149091}" type="presParOf" srcId="{DF8A5576-A4D4-4623-8C36-9224C0248792}" destId="{970555DE-2294-4B05-9671-11175F027A11}" srcOrd="11" destOrd="0" presId="urn:microsoft.com/office/officeart/2005/8/layout/cycle6"/>
    <dgm:cxn modelId="{8CE1C92F-7976-4797-AC53-9CD5B920F7FB}" type="presParOf" srcId="{DF8A5576-A4D4-4623-8C36-9224C0248792}" destId="{96D6969D-F9F0-4DD5-836C-27A0620ACA27}" srcOrd="12" destOrd="0" presId="urn:microsoft.com/office/officeart/2005/8/layout/cycle6"/>
    <dgm:cxn modelId="{B7523916-FDD1-4929-A093-9E9178B481A0}" type="presParOf" srcId="{DF8A5576-A4D4-4623-8C36-9224C0248792}" destId="{E312ECB8-5D72-48F9-ADFC-37E4466F00CE}" srcOrd="13" destOrd="0" presId="urn:microsoft.com/office/officeart/2005/8/layout/cycle6"/>
    <dgm:cxn modelId="{A24AA5E2-2FD9-4178-B86E-664D2B544C95}" type="presParOf" srcId="{DF8A5576-A4D4-4623-8C36-9224C0248792}" destId="{FDCD7E6A-654E-443F-A98D-43A07ABE6DE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5D08776-A217-4276-9F57-A475478E8D47}"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AU"/>
        </a:p>
      </dgm:t>
    </dgm:pt>
    <dgm:pt modelId="{D7FB364B-1966-4862-8B71-556E2329FD01}">
      <dgm:prSet phldrT="[Text]" custT="1"/>
      <dgm:spPr>
        <a:solidFill>
          <a:schemeClr val="bg1">
            <a:alpha val="90000"/>
          </a:schemeClr>
        </a:solidFill>
        <a:ln>
          <a:solidFill>
            <a:schemeClr val="bg1"/>
          </a:solidFill>
        </a:ln>
      </dgm:spPr>
      <dgm:t>
        <a:bodyPr/>
        <a:lstStyle/>
        <a:p>
          <a:r>
            <a:rPr lang="en-AU" sz="2400" b="1">
              <a:solidFill>
                <a:schemeClr val="tx2"/>
              </a:solidFill>
              <a:latin typeface="+mj-lt"/>
            </a:rPr>
            <a:t>[Text]</a:t>
          </a:r>
        </a:p>
      </dgm:t>
    </dgm:pt>
    <dgm:pt modelId="{0A499A08-FEFE-4B7D-BB36-AE29934A5AF5}" type="parTrans" cxnId="{C2593985-D678-4E48-95D9-0A390D866824}">
      <dgm:prSet/>
      <dgm:spPr/>
      <dgm:t>
        <a:bodyPr/>
        <a:lstStyle/>
        <a:p>
          <a:endParaRPr lang="en-AU" sz="2400"/>
        </a:p>
      </dgm:t>
    </dgm:pt>
    <dgm:pt modelId="{283DB38F-1871-46A8-AC26-9E151565E845}" type="sibTrans" cxnId="{C2593985-D678-4E48-95D9-0A390D866824}">
      <dgm:prSet/>
      <dgm:spPr/>
      <dgm:t>
        <a:bodyPr/>
        <a:lstStyle/>
        <a:p>
          <a:endParaRPr lang="en-AU" sz="2400"/>
        </a:p>
      </dgm:t>
    </dgm:pt>
    <dgm:pt modelId="{F5ED6911-5619-4ED1-A56C-275DC42B094D}">
      <dgm:prSet phldrT="[Text]" phldr="1" custT="1"/>
      <dgm:spPr>
        <a:solidFill>
          <a:schemeClr val="bg1">
            <a:alpha val="90000"/>
          </a:schemeClr>
        </a:solidFill>
        <a:ln>
          <a:solidFill>
            <a:schemeClr val="bg1"/>
          </a:solidFill>
        </a:ln>
      </dgm:spPr>
      <dgm:t>
        <a:bodyPr/>
        <a:lstStyle/>
        <a:p>
          <a:endParaRPr lang="en-AU" sz="2400" b="1">
            <a:solidFill>
              <a:schemeClr val="tx2"/>
            </a:solidFill>
            <a:latin typeface="+mj-lt"/>
          </a:endParaRPr>
        </a:p>
      </dgm:t>
    </dgm:pt>
    <dgm:pt modelId="{27909155-72BA-4A7B-9E7B-92AF857A30CE}" type="parTrans" cxnId="{6C7F412B-3432-4563-8925-85A673BEF9A3}">
      <dgm:prSet/>
      <dgm:spPr/>
      <dgm:t>
        <a:bodyPr/>
        <a:lstStyle/>
        <a:p>
          <a:endParaRPr lang="en-AU" sz="2400"/>
        </a:p>
      </dgm:t>
    </dgm:pt>
    <dgm:pt modelId="{5070AFC7-9285-47C2-86CC-1B0EAD3655A1}" type="sibTrans" cxnId="{6C7F412B-3432-4563-8925-85A673BEF9A3}">
      <dgm:prSet/>
      <dgm:spPr/>
      <dgm:t>
        <a:bodyPr/>
        <a:lstStyle/>
        <a:p>
          <a:endParaRPr lang="en-AU" sz="2400"/>
        </a:p>
      </dgm:t>
    </dgm:pt>
    <dgm:pt modelId="{0E26FF0D-6CCA-4515-8E75-3EA43351FA6B}">
      <dgm:prSet phldrT="[Text]" phldr="1" custT="1"/>
      <dgm:spPr>
        <a:solidFill>
          <a:schemeClr val="bg1">
            <a:alpha val="90000"/>
          </a:schemeClr>
        </a:solidFill>
        <a:ln>
          <a:solidFill>
            <a:schemeClr val="bg1"/>
          </a:solidFill>
        </a:ln>
      </dgm:spPr>
      <dgm:t>
        <a:bodyPr/>
        <a:lstStyle/>
        <a:p>
          <a:endParaRPr lang="en-AU" sz="2400" b="1">
            <a:solidFill>
              <a:schemeClr val="tx2"/>
            </a:solidFill>
            <a:latin typeface="+mj-lt"/>
          </a:endParaRPr>
        </a:p>
      </dgm:t>
    </dgm:pt>
    <dgm:pt modelId="{18A57F23-82AD-4EBA-9A95-53159F0EA490}" type="parTrans" cxnId="{18FF52FA-A262-44FF-9ADC-0ADBBFD1A63D}">
      <dgm:prSet/>
      <dgm:spPr/>
      <dgm:t>
        <a:bodyPr/>
        <a:lstStyle/>
        <a:p>
          <a:endParaRPr lang="en-AU" sz="2400"/>
        </a:p>
      </dgm:t>
    </dgm:pt>
    <dgm:pt modelId="{7A8148FB-6711-4365-84F7-1F54C9E64DC2}" type="sibTrans" cxnId="{18FF52FA-A262-44FF-9ADC-0ADBBFD1A63D}">
      <dgm:prSet/>
      <dgm:spPr/>
      <dgm:t>
        <a:bodyPr/>
        <a:lstStyle/>
        <a:p>
          <a:endParaRPr lang="en-AU" sz="2400"/>
        </a:p>
      </dgm:t>
    </dgm:pt>
    <dgm:pt modelId="{36032548-5D47-4989-A6EA-B8A42D51FE8A}">
      <dgm:prSet phldrT="[Text]" custT="1"/>
      <dgm:spPr>
        <a:solidFill>
          <a:schemeClr val="bg1">
            <a:alpha val="90000"/>
          </a:schemeClr>
        </a:solidFill>
        <a:ln>
          <a:solidFill>
            <a:schemeClr val="bg1"/>
          </a:solidFill>
        </a:ln>
      </dgm:spPr>
      <dgm:t>
        <a:bodyPr/>
        <a:lstStyle/>
        <a:p>
          <a:r>
            <a:rPr lang="en-AU" sz="2400" b="1">
              <a:solidFill>
                <a:schemeClr val="tx2"/>
              </a:solidFill>
              <a:latin typeface="+mj-lt"/>
            </a:rPr>
            <a:t>[Text]</a:t>
          </a:r>
        </a:p>
      </dgm:t>
    </dgm:pt>
    <dgm:pt modelId="{C3F3C067-8C3C-4265-BB98-3B13ABA15747}" type="parTrans" cxnId="{C839F30E-919F-4E1A-B470-FFCDD6D6FBE1}">
      <dgm:prSet/>
      <dgm:spPr/>
      <dgm:t>
        <a:bodyPr/>
        <a:lstStyle/>
        <a:p>
          <a:endParaRPr lang="en-AU" sz="2400"/>
        </a:p>
      </dgm:t>
    </dgm:pt>
    <dgm:pt modelId="{4FF413EE-3CED-4106-B692-39A74EA1BC27}" type="sibTrans" cxnId="{C839F30E-919F-4E1A-B470-FFCDD6D6FBE1}">
      <dgm:prSet/>
      <dgm:spPr/>
      <dgm:t>
        <a:bodyPr/>
        <a:lstStyle/>
        <a:p>
          <a:endParaRPr lang="en-AU" sz="2400"/>
        </a:p>
      </dgm:t>
    </dgm:pt>
    <dgm:pt modelId="{D08CC2BF-C757-4ECD-B8D1-E15F6CF862CC}">
      <dgm:prSet phldrT="[Text]" custT="1"/>
      <dgm:spPr>
        <a:solidFill>
          <a:schemeClr val="bg1">
            <a:alpha val="90000"/>
          </a:schemeClr>
        </a:solidFill>
        <a:ln>
          <a:solidFill>
            <a:schemeClr val="bg1"/>
          </a:solidFill>
        </a:ln>
      </dgm:spPr>
      <dgm:t>
        <a:bodyPr/>
        <a:lstStyle/>
        <a:p>
          <a:r>
            <a:rPr lang="en-AU" sz="2400" b="1">
              <a:solidFill>
                <a:schemeClr val="tx2"/>
              </a:solidFill>
              <a:latin typeface="+mj-lt"/>
            </a:rPr>
            <a:t>[Text]</a:t>
          </a:r>
        </a:p>
      </dgm:t>
    </dgm:pt>
    <dgm:pt modelId="{969F4483-C4FE-451F-A632-3106F775C22C}" type="parTrans" cxnId="{7D7BA905-FABF-4E97-8725-E2F88AC2D91A}">
      <dgm:prSet/>
      <dgm:spPr/>
      <dgm:t>
        <a:bodyPr/>
        <a:lstStyle/>
        <a:p>
          <a:endParaRPr lang="en-AU" sz="2400"/>
        </a:p>
      </dgm:t>
    </dgm:pt>
    <dgm:pt modelId="{523D3D6D-A7DD-4452-BADD-23EF8B09D419}" type="sibTrans" cxnId="{7D7BA905-FABF-4E97-8725-E2F88AC2D91A}">
      <dgm:prSet/>
      <dgm:spPr/>
      <dgm:t>
        <a:bodyPr/>
        <a:lstStyle/>
        <a:p>
          <a:endParaRPr lang="en-AU" sz="2400"/>
        </a:p>
      </dgm:t>
    </dgm:pt>
    <dgm:pt modelId="{1FA46541-7A13-42E9-B276-10476F64C9D8}">
      <dgm:prSet phldrT="[Text]" custT="1"/>
      <dgm:spPr/>
      <dgm:t>
        <a:bodyPr/>
        <a:lstStyle/>
        <a:p>
          <a:pPr algn="ctr">
            <a:buNone/>
          </a:pPr>
          <a:r>
            <a:rPr lang="en-AU" sz="1600">
              <a:solidFill>
                <a:schemeClr val="tx2"/>
              </a:solidFill>
            </a:rPr>
            <a:t>Key Point</a:t>
          </a:r>
        </a:p>
      </dgm:t>
    </dgm:pt>
    <dgm:pt modelId="{F78E4B67-04AF-4837-8EDA-125FAC2927A4}" type="parTrans" cxnId="{6B5C5CB4-7F81-46C0-A455-D54DF7EB067F}">
      <dgm:prSet/>
      <dgm:spPr/>
      <dgm:t>
        <a:bodyPr/>
        <a:lstStyle/>
        <a:p>
          <a:endParaRPr lang="en-AU" sz="2400"/>
        </a:p>
      </dgm:t>
    </dgm:pt>
    <dgm:pt modelId="{0F0750F5-73F6-4B80-843C-371CE17DB744}" type="sibTrans" cxnId="{6B5C5CB4-7F81-46C0-A455-D54DF7EB067F}">
      <dgm:prSet/>
      <dgm:spPr/>
      <dgm:t>
        <a:bodyPr/>
        <a:lstStyle/>
        <a:p>
          <a:endParaRPr lang="en-AU" sz="2400"/>
        </a:p>
      </dgm:t>
    </dgm:pt>
    <dgm:pt modelId="{93C46581-F83E-4041-BB88-515168533C4F}">
      <dgm:prSet phldrT="[Text]" custT="1"/>
      <dgm:spPr/>
      <dgm:t>
        <a:bodyPr/>
        <a:lstStyle/>
        <a:p>
          <a:pPr algn="ctr">
            <a:buNone/>
          </a:pPr>
          <a:r>
            <a:rPr lang="en-AU" sz="1600">
              <a:solidFill>
                <a:schemeClr val="tx2"/>
              </a:solidFill>
            </a:rPr>
            <a:t>Key Point</a:t>
          </a:r>
          <a:endParaRPr lang="en-AU" sz="1600" b="1">
            <a:solidFill>
              <a:schemeClr val="tx2"/>
            </a:solidFill>
            <a:latin typeface="+mj-lt"/>
          </a:endParaRPr>
        </a:p>
      </dgm:t>
    </dgm:pt>
    <dgm:pt modelId="{27228B05-883F-4119-8C84-A8CBFFCBBA12}" type="parTrans" cxnId="{C955543D-A011-43CC-9ECF-42FDF179D54B}">
      <dgm:prSet/>
      <dgm:spPr/>
      <dgm:t>
        <a:bodyPr/>
        <a:lstStyle/>
        <a:p>
          <a:endParaRPr lang="en-AU"/>
        </a:p>
      </dgm:t>
    </dgm:pt>
    <dgm:pt modelId="{4EC775D3-E05D-4D72-B313-3BAF6F38396A}" type="sibTrans" cxnId="{C955543D-A011-43CC-9ECF-42FDF179D54B}">
      <dgm:prSet/>
      <dgm:spPr/>
      <dgm:t>
        <a:bodyPr/>
        <a:lstStyle/>
        <a:p>
          <a:endParaRPr lang="en-AU"/>
        </a:p>
      </dgm:t>
    </dgm:pt>
    <dgm:pt modelId="{81FC0D8A-FC3C-41AD-8F86-0C124FF0D991}">
      <dgm:prSet phldrT="[Text]" custT="1"/>
      <dgm:spPr/>
      <dgm:t>
        <a:bodyPr/>
        <a:lstStyle/>
        <a:p>
          <a:pPr algn="ctr">
            <a:buNone/>
          </a:pPr>
          <a:r>
            <a:rPr lang="en-AU" sz="1600">
              <a:solidFill>
                <a:schemeClr val="tx2"/>
              </a:solidFill>
            </a:rPr>
            <a:t>Key Point</a:t>
          </a:r>
          <a:endParaRPr lang="en-AU" sz="1600" b="1">
            <a:solidFill>
              <a:schemeClr val="tx2"/>
            </a:solidFill>
            <a:latin typeface="+mj-lt"/>
          </a:endParaRPr>
        </a:p>
      </dgm:t>
    </dgm:pt>
    <dgm:pt modelId="{6091F41D-A074-433B-B371-8830F045DF7E}" type="parTrans" cxnId="{A6869B92-5BA9-4371-B784-97D33CCD1564}">
      <dgm:prSet/>
      <dgm:spPr/>
      <dgm:t>
        <a:bodyPr/>
        <a:lstStyle/>
        <a:p>
          <a:endParaRPr lang="en-AU"/>
        </a:p>
      </dgm:t>
    </dgm:pt>
    <dgm:pt modelId="{BF2725FE-1A8B-4BAB-B20F-8FC606FFB52A}" type="sibTrans" cxnId="{A6869B92-5BA9-4371-B784-97D33CCD1564}">
      <dgm:prSet/>
      <dgm:spPr/>
      <dgm:t>
        <a:bodyPr/>
        <a:lstStyle/>
        <a:p>
          <a:endParaRPr lang="en-AU"/>
        </a:p>
      </dgm:t>
    </dgm:pt>
    <dgm:pt modelId="{CB61FF41-7A37-4541-8162-11E881FD28B8}">
      <dgm:prSet phldrT="[Text]" custT="1"/>
      <dgm:spPr/>
      <dgm:t>
        <a:bodyPr/>
        <a:lstStyle/>
        <a:p>
          <a:pPr algn="ctr">
            <a:buNone/>
          </a:pPr>
          <a:r>
            <a:rPr lang="en-AU" sz="1600">
              <a:solidFill>
                <a:schemeClr val="tx2"/>
              </a:solidFill>
            </a:rPr>
            <a:t>Key Point</a:t>
          </a:r>
          <a:endParaRPr lang="en-AU" sz="1600" b="1">
            <a:solidFill>
              <a:schemeClr val="tx2"/>
            </a:solidFill>
            <a:latin typeface="+mj-lt"/>
          </a:endParaRPr>
        </a:p>
      </dgm:t>
    </dgm:pt>
    <dgm:pt modelId="{904F0AF0-7457-4DDB-8C64-B9C5A360C1B1}" type="parTrans" cxnId="{AC5453B6-5002-4808-942B-C0CD11A19D94}">
      <dgm:prSet/>
      <dgm:spPr/>
      <dgm:t>
        <a:bodyPr/>
        <a:lstStyle/>
        <a:p>
          <a:endParaRPr lang="en-AU"/>
        </a:p>
      </dgm:t>
    </dgm:pt>
    <dgm:pt modelId="{13487595-7A25-4E71-B148-3C87F2DE322B}" type="sibTrans" cxnId="{AC5453B6-5002-4808-942B-C0CD11A19D94}">
      <dgm:prSet/>
      <dgm:spPr/>
      <dgm:t>
        <a:bodyPr/>
        <a:lstStyle/>
        <a:p>
          <a:endParaRPr lang="en-AU"/>
        </a:p>
      </dgm:t>
    </dgm:pt>
    <dgm:pt modelId="{D8B97900-DDED-4B8B-B4F7-98274F1FC1A6}">
      <dgm:prSet phldrT="[Text]" custT="1"/>
      <dgm:spPr/>
      <dgm:t>
        <a:bodyPr/>
        <a:lstStyle/>
        <a:p>
          <a:pPr algn="ctr">
            <a:buNone/>
          </a:pPr>
          <a:r>
            <a:rPr lang="en-AU" sz="1600">
              <a:solidFill>
                <a:schemeClr val="tx2"/>
              </a:solidFill>
            </a:rPr>
            <a:t>Key Point</a:t>
          </a:r>
          <a:endParaRPr lang="en-AU" sz="1600" b="1">
            <a:solidFill>
              <a:schemeClr val="tx2"/>
            </a:solidFill>
            <a:latin typeface="+mj-lt"/>
          </a:endParaRPr>
        </a:p>
      </dgm:t>
    </dgm:pt>
    <dgm:pt modelId="{48BB69C9-83D6-4321-AE08-2D00B0F06928}" type="parTrans" cxnId="{D39AE949-3137-4C22-AD6E-84A81F30DE0F}">
      <dgm:prSet/>
      <dgm:spPr/>
      <dgm:t>
        <a:bodyPr/>
        <a:lstStyle/>
        <a:p>
          <a:endParaRPr lang="en-AU"/>
        </a:p>
      </dgm:t>
    </dgm:pt>
    <dgm:pt modelId="{93B7CF20-AFAD-4EB5-898D-52885CA5D518}" type="sibTrans" cxnId="{D39AE949-3137-4C22-AD6E-84A81F30DE0F}">
      <dgm:prSet/>
      <dgm:spPr/>
      <dgm:t>
        <a:bodyPr/>
        <a:lstStyle/>
        <a:p>
          <a:endParaRPr lang="en-AU"/>
        </a:p>
      </dgm:t>
    </dgm:pt>
    <dgm:pt modelId="{D4EE3162-C6AA-458E-89EA-78B484993FA5}" type="pres">
      <dgm:prSet presAssocID="{85D08776-A217-4276-9F57-A475478E8D47}" presName="Name0" presStyleCnt="0">
        <dgm:presLayoutVars>
          <dgm:chMax val="11"/>
          <dgm:chPref val="11"/>
          <dgm:dir/>
          <dgm:resizeHandles/>
        </dgm:presLayoutVars>
      </dgm:prSet>
      <dgm:spPr/>
    </dgm:pt>
    <dgm:pt modelId="{8AD08F32-7635-44B6-AF53-9F3EA49DC3A3}" type="pres">
      <dgm:prSet presAssocID="{36032548-5D47-4989-A6EA-B8A42D51FE8A}" presName="Accent5" presStyleCnt="0"/>
      <dgm:spPr/>
    </dgm:pt>
    <dgm:pt modelId="{9D91222D-BC2C-4D7D-9282-DF515A772F2E}" type="pres">
      <dgm:prSet presAssocID="{36032548-5D47-4989-A6EA-B8A42D51FE8A}" presName="Accent" presStyleLbl="node1" presStyleIdx="0" presStyleCnt="5"/>
      <dgm:spPr>
        <a:solidFill>
          <a:schemeClr val="bg2"/>
        </a:solidFill>
      </dgm:spPr>
    </dgm:pt>
    <dgm:pt modelId="{DD1C2F95-3593-4D9C-9487-718F0E4BA37F}" type="pres">
      <dgm:prSet presAssocID="{36032548-5D47-4989-A6EA-B8A42D51FE8A}" presName="ParentBackground5" presStyleCnt="0"/>
      <dgm:spPr/>
    </dgm:pt>
    <dgm:pt modelId="{91E92D7A-7D6B-448E-BD30-7E8C80BE0DF1}" type="pres">
      <dgm:prSet presAssocID="{36032548-5D47-4989-A6EA-B8A42D51FE8A}" presName="ParentBackground" presStyleLbl="fgAcc1" presStyleIdx="0" presStyleCnt="5"/>
      <dgm:spPr/>
    </dgm:pt>
    <dgm:pt modelId="{3275420A-4CF7-434B-BAD1-680F5EB68C57}" type="pres">
      <dgm:prSet presAssocID="{36032548-5D47-4989-A6EA-B8A42D51FE8A}" presName="Child5" presStyleLbl="revTx" presStyleIdx="0" presStyleCnt="5">
        <dgm:presLayoutVars>
          <dgm:chMax val="0"/>
          <dgm:chPref val="0"/>
          <dgm:bulletEnabled val="1"/>
        </dgm:presLayoutVars>
      </dgm:prSet>
      <dgm:spPr/>
    </dgm:pt>
    <dgm:pt modelId="{7AA6472B-8BE8-4780-8A1F-87CEE25849E8}" type="pres">
      <dgm:prSet presAssocID="{36032548-5D47-4989-A6EA-B8A42D51FE8A}" presName="Parent5" presStyleLbl="revTx" presStyleIdx="0" presStyleCnt="5">
        <dgm:presLayoutVars>
          <dgm:chMax val="1"/>
          <dgm:chPref val="1"/>
          <dgm:bulletEnabled val="1"/>
        </dgm:presLayoutVars>
      </dgm:prSet>
      <dgm:spPr/>
    </dgm:pt>
    <dgm:pt modelId="{E5815EA6-21BE-4AFA-A00A-8080FD9BA83B}" type="pres">
      <dgm:prSet presAssocID="{D08CC2BF-C757-4ECD-B8D1-E15F6CF862CC}" presName="Accent4" presStyleCnt="0"/>
      <dgm:spPr/>
    </dgm:pt>
    <dgm:pt modelId="{500C9F91-6C67-46D9-89B3-2D4DFDFBC57C}" type="pres">
      <dgm:prSet presAssocID="{D08CC2BF-C757-4ECD-B8D1-E15F6CF862CC}" presName="Accent" presStyleLbl="node1" presStyleIdx="1" presStyleCnt="5"/>
      <dgm:spPr>
        <a:solidFill>
          <a:schemeClr val="bg2"/>
        </a:solidFill>
      </dgm:spPr>
    </dgm:pt>
    <dgm:pt modelId="{21B1D508-0E9C-4523-8036-52192F16F5B4}" type="pres">
      <dgm:prSet presAssocID="{D08CC2BF-C757-4ECD-B8D1-E15F6CF862CC}" presName="ParentBackground4" presStyleCnt="0"/>
      <dgm:spPr/>
    </dgm:pt>
    <dgm:pt modelId="{BBDC5D5A-A0BE-4801-A10D-3B62201EF9CA}" type="pres">
      <dgm:prSet presAssocID="{D08CC2BF-C757-4ECD-B8D1-E15F6CF862CC}" presName="ParentBackground" presStyleLbl="fgAcc1" presStyleIdx="1" presStyleCnt="5"/>
      <dgm:spPr/>
    </dgm:pt>
    <dgm:pt modelId="{F3FEEF0D-4E60-4BCC-9403-A9285C089916}" type="pres">
      <dgm:prSet presAssocID="{D08CC2BF-C757-4ECD-B8D1-E15F6CF862CC}" presName="Child4" presStyleLbl="revTx" presStyleIdx="1" presStyleCnt="5">
        <dgm:presLayoutVars>
          <dgm:chMax val="0"/>
          <dgm:chPref val="0"/>
          <dgm:bulletEnabled val="1"/>
        </dgm:presLayoutVars>
      </dgm:prSet>
      <dgm:spPr/>
    </dgm:pt>
    <dgm:pt modelId="{1205081D-6682-421B-8C9E-9C65F661B6D5}" type="pres">
      <dgm:prSet presAssocID="{D08CC2BF-C757-4ECD-B8D1-E15F6CF862CC}" presName="Parent4" presStyleLbl="revTx" presStyleIdx="1" presStyleCnt="5">
        <dgm:presLayoutVars>
          <dgm:chMax val="1"/>
          <dgm:chPref val="1"/>
          <dgm:bulletEnabled val="1"/>
        </dgm:presLayoutVars>
      </dgm:prSet>
      <dgm:spPr/>
    </dgm:pt>
    <dgm:pt modelId="{44902596-499E-49BC-823D-E84BC9567EDF}" type="pres">
      <dgm:prSet presAssocID="{0E26FF0D-6CCA-4515-8E75-3EA43351FA6B}" presName="Accent3" presStyleCnt="0"/>
      <dgm:spPr/>
    </dgm:pt>
    <dgm:pt modelId="{ADAD9E4B-68EA-45CE-95AF-C409EF299228}" type="pres">
      <dgm:prSet presAssocID="{0E26FF0D-6CCA-4515-8E75-3EA43351FA6B}" presName="Accent" presStyleLbl="node1" presStyleIdx="2" presStyleCnt="5"/>
      <dgm:spPr>
        <a:solidFill>
          <a:schemeClr val="bg2"/>
        </a:solidFill>
      </dgm:spPr>
    </dgm:pt>
    <dgm:pt modelId="{D8DC3515-0FE4-4562-B56D-5034A8BF8BED}" type="pres">
      <dgm:prSet presAssocID="{0E26FF0D-6CCA-4515-8E75-3EA43351FA6B}" presName="ParentBackground3" presStyleCnt="0"/>
      <dgm:spPr/>
    </dgm:pt>
    <dgm:pt modelId="{08CB475A-F2D0-4E96-BFAD-DD96C539A2DF}" type="pres">
      <dgm:prSet presAssocID="{0E26FF0D-6CCA-4515-8E75-3EA43351FA6B}" presName="ParentBackground" presStyleLbl="fgAcc1" presStyleIdx="2" presStyleCnt="5"/>
      <dgm:spPr/>
    </dgm:pt>
    <dgm:pt modelId="{5FDA5115-E6A2-41B6-A406-8E58463EB5AD}" type="pres">
      <dgm:prSet presAssocID="{0E26FF0D-6CCA-4515-8E75-3EA43351FA6B}" presName="Child3" presStyleLbl="revTx" presStyleIdx="2" presStyleCnt="5">
        <dgm:presLayoutVars>
          <dgm:chMax val="0"/>
          <dgm:chPref val="0"/>
          <dgm:bulletEnabled val="1"/>
        </dgm:presLayoutVars>
      </dgm:prSet>
      <dgm:spPr/>
    </dgm:pt>
    <dgm:pt modelId="{1EA7B73C-FC9E-4666-BA42-45B3572E2222}" type="pres">
      <dgm:prSet presAssocID="{0E26FF0D-6CCA-4515-8E75-3EA43351FA6B}" presName="Parent3" presStyleLbl="revTx" presStyleIdx="2" presStyleCnt="5">
        <dgm:presLayoutVars>
          <dgm:chMax val="1"/>
          <dgm:chPref val="1"/>
          <dgm:bulletEnabled val="1"/>
        </dgm:presLayoutVars>
      </dgm:prSet>
      <dgm:spPr/>
    </dgm:pt>
    <dgm:pt modelId="{48FDB53E-5B4F-4E1C-844C-BC7AD55A3032}" type="pres">
      <dgm:prSet presAssocID="{F5ED6911-5619-4ED1-A56C-275DC42B094D}" presName="Accent2" presStyleCnt="0"/>
      <dgm:spPr/>
    </dgm:pt>
    <dgm:pt modelId="{D5305F1B-A767-4553-B6E3-466431FD9677}" type="pres">
      <dgm:prSet presAssocID="{F5ED6911-5619-4ED1-A56C-275DC42B094D}" presName="Accent" presStyleLbl="node1" presStyleIdx="3" presStyleCnt="5"/>
      <dgm:spPr>
        <a:solidFill>
          <a:schemeClr val="bg2"/>
        </a:solidFill>
      </dgm:spPr>
    </dgm:pt>
    <dgm:pt modelId="{12BBB792-72FE-49C5-83E2-08941B56B3E9}" type="pres">
      <dgm:prSet presAssocID="{F5ED6911-5619-4ED1-A56C-275DC42B094D}" presName="ParentBackground2" presStyleCnt="0"/>
      <dgm:spPr/>
    </dgm:pt>
    <dgm:pt modelId="{66B2B1B3-1524-4CB3-9E7C-2B392FFD63B4}" type="pres">
      <dgm:prSet presAssocID="{F5ED6911-5619-4ED1-A56C-275DC42B094D}" presName="ParentBackground" presStyleLbl="fgAcc1" presStyleIdx="3" presStyleCnt="5"/>
      <dgm:spPr/>
    </dgm:pt>
    <dgm:pt modelId="{08FB7813-7B6C-4DC0-B56A-FD8B670584FB}" type="pres">
      <dgm:prSet presAssocID="{F5ED6911-5619-4ED1-A56C-275DC42B094D}" presName="Child2" presStyleLbl="revTx" presStyleIdx="3" presStyleCnt="5">
        <dgm:presLayoutVars>
          <dgm:chMax val="0"/>
          <dgm:chPref val="0"/>
          <dgm:bulletEnabled val="1"/>
        </dgm:presLayoutVars>
      </dgm:prSet>
      <dgm:spPr/>
    </dgm:pt>
    <dgm:pt modelId="{2D74D240-C665-4505-B559-856DC4989C28}" type="pres">
      <dgm:prSet presAssocID="{F5ED6911-5619-4ED1-A56C-275DC42B094D}" presName="Parent2" presStyleLbl="revTx" presStyleIdx="3" presStyleCnt="5">
        <dgm:presLayoutVars>
          <dgm:chMax val="1"/>
          <dgm:chPref val="1"/>
          <dgm:bulletEnabled val="1"/>
        </dgm:presLayoutVars>
      </dgm:prSet>
      <dgm:spPr/>
    </dgm:pt>
    <dgm:pt modelId="{A5432E7F-6540-49E7-890F-D7038820E782}" type="pres">
      <dgm:prSet presAssocID="{D7FB364B-1966-4862-8B71-556E2329FD01}" presName="Accent1" presStyleCnt="0"/>
      <dgm:spPr/>
    </dgm:pt>
    <dgm:pt modelId="{34B87A9E-AF04-46A3-B338-A4CFD2A940C9}" type="pres">
      <dgm:prSet presAssocID="{D7FB364B-1966-4862-8B71-556E2329FD01}" presName="Accent" presStyleLbl="node1" presStyleIdx="4" presStyleCnt="5"/>
      <dgm:spPr>
        <a:solidFill>
          <a:schemeClr val="bg2"/>
        </a:solidFill>
      </dgm:spPr>
    </dgm:pt>
    <dgm:pt modelId="{F4EC98C2-93F0-4347-922E-D05B40BC4186}" type="pres">
      <dgm:prSet presAssocID="{D7FB364B-1966-4862-8B71-556E2329FD01}" presName="ParentBackground1" presStyleCnt="0"/>
      <dgm:spPr/>
    </dgm:pt>
    <dgm:pt modelId="{4B5C27C3-5106-4E78-B66A-483E4A0B4422}" type="pres">
      <dgm:prSet presAssocID="{D7FB364B-1966-4862-8B71-556E2329FD01}" presName="ParentBackground" presStyleLbl="fgAcc1" presStyleIdx="4" presStyleCnt="5"/>
      <dgm:spPr/>
    </dgm:pt>
    <dgm:pt modelId="{21F6CC00-AED1-4763-80C9-67583D162CE0}" type="pres">
      <dgm:prSet presAssocID="{D7FB364B-1966-4862-8B71-556E2329FD01}" presName="Child1" presStyleLbl="revTx" presStyleIdx="4" presStyleCnt="5">
        <dgm:presLayoutVars>
          <dgm:chMax val="0"/>
          <dgm:chPref val="0"/>
          <dgm:bulletEnabled val="1"/>
        </dgm:presLayoutVars>
      </dgm:prSet>
      <dgm:spPr/>
    </dgm:pt>
    <dgm:pt modelId="{A0426227-1998-4115-8F50-E3EA20150450}" type="pres">
      <dgm:prSet presAssocID="{D7FB364B-1966-4862-8B71-556E2329FD01}" presName="Parent1" presStyleLbl="revTx" presStyleIdx="4" presStyleCnt="5">
        <dgm:presLayoutVars>
          <dgm:chMax val="1"/>
          <dgm:chPref val="1"/>
          <dgm:bulletEnabled val="1"/>
        </dgm:presLayoutVars>
      </dgm:prSet>
      <dgm:spPr/>
    </dgm:pt>
  </dgm:ptLst>
  <dgm:cxnLst>
    <dgm:cxn modelId="{48D25403-39CB-4CD1-8160-5DB115D751E4}" type="presOf" srcId="{D7FB364B-1966-4862-8B71-556E2329FD01}" destId="{4B5C27C3-5106-4E78-B66A-483E4A0B4422}" srcOrd="0" destOrd="0" presId="urn:microsoft.com/office/officeart/2011/layout/CircleProcess"/>
    <dgm:cxn modelId="{7D7BA905-FABF-4E97-8725-E2F88AC2D91A}" srcId="{85D08776-A217-4276-9F57-A475478E8D47}" destId="{D08CC2BF-C757-4ECD-B8D1-E15F6CF862CC}" srcOrd="3" destOrd="0" parTransId="{969F4483-C4FE-451F-A632-3106F775C22C}" sibTransId="{523D3D6D-A7DD-4452-BADD-23EF8B09D419}"/>
    <dgm:cxn modelId="{C839F30E-919F-4E1A-B470-FFCDD6D6FBE1}" srcId="{85D08776-A217-4276-9F57-A475478E8D47}" destId="{36032548-5D47-4989-A6EA-B8A42D51FE8A}" srcOrd="4" destOrd="0" parTransId="{C3F3C067-8C3C-4265-BB98-3B13ABA15747}" sibTransId="{4FF413EE-3CED-4106-B692-39A74EA1BC27}"/>
    <dgm:cxn modelId="{4A8C141C-4B70-42E8-BF3A-BD3ADC2EFFDA}" type="presOf" srcId="{F5ED6911-5619-4ED1-A56C-275DC42B094D}" destId="{2D74D240-C665-4505-B559-856DC4989C28}" srcOrd="1" destOrd="0" presId="urn:microsoft.com/office/officeart/2011/layout/CircleProcess"/>
    <dgm:cxn modelId="{D0169B20-8AF6-4DEC-81DE-182AE45171D7}" type="presOf" srcId="{36032548-5D47-4989-A6EA-B8A42D51FE8A}" destId="{91E92D7A-7D6B-448E-BD30-7E8C80BE0DF1}" srcOrd="0" destOrd="0" presId="urn:microsoft.com/office/officeart/2011/layout/CircleProcess"/>
    <dgm:cxn modelId="{19F5CE22-9966-4B20-99C5-B9816841E5FE}" type="presOf" srcId="{D8B97900-DDED-4B8B-B4F7-98274F1FC1A6}" destId="{3275420A-4CF7-434B-BAD1-680F5EB68C57}" srcOrd="0" destOrd="0" presId="urn:microsoft.com/office/officeart/2011/layout/CircleProcess"/>
    <dgm:cxn modelId="{9F7EC927-F6B2-4ADA-9CDE-4BD61A4932EE}" type="presOf" srcId="{81FC0D8A-FC3C-41AD-8F86-0C124FF0D991}" destId="{5FDA5115-E6A2-41B6-A406-8E58463EB5AD}" srcOrd="0" destOrd="0" presId="urn:microsoft.com/office/officeart/2011/layout/CircleProcess"/>
    <dgm:cxn modelId="{6C7F412B-3432-4563-8925-85A673BEF9A3}" srcId="{85D08776-A217-4276-9F57-A475478E8D47}" destId="{F5ED6911-5619-4ED1-A56C-275DC42B094D}" srcOrd="1" destOrd="0" parTransId="{27909155-72BA-4A7B-9E7B-92AF857A30CE}" sibTransId="{5070AFC7-9285-47C2-86CC-1B0EAD3655A1}"/>
    <dgm:cxn modelId="{5685D232-5602-4591-A608-083D270060A1}" type="presOf" srcId="{0E26FF0D-6CCA-4515-8E75-3EA43351FA6B}" destId="{1EA7B73C-FC9E-4666-BA42-45B3572E2222}" srcOrd="1" destOrd="0" presId="urn:microsoft.com/office/officeart/2011/layout/CircleProcess"/>
    <dgm:cxn modelId="{D44E1036-5FA9-4791-93DD-79FADD2C9974}" type="presOf" srcId="{D08CC2BF-C757-4ECD-B8D1-E15F6CF862CC}" destId="{BBDC5D5A-A0BE-4801-A10D-3B62201EF9CA}" srcOrd="0" destOrd="0" presId="urn:microsoft.com/office/officeart/2011/layout/CircleProcess"/>
    <dgm:cxn modelId="{C955543D-A011-43CC-9ECF-42FDF179D54B}" srcId="{F5ED6911-5619-4ED1-A56C-275DC42B094D}" destId="{93C46581-F83E-4041-BB88-515168533C4F}" srcOrd="0" destOrd="0" parTransId="{27228B05-883F-4119-8C84-A8CBFFCBBA12}" sibTransId="{4EC775D3-E05D-4D72-B313-3BAF6F38396A}"/>
    <dgm:cxn modelId="{4865623E-44E5-44F3-ACAE-FAA1CDED79FB}" type="presOf" srcId="{D08CC2BF-C757-4ECD-B8D1-E15F6CF862CC}" destId="{1205081D-6682-421B-8C9E-9C65F661B6D5}" srcOrd="1" destOrd="0" presId="urn:microsoft.com/office/officeart/2011/layout/CircleProcess"/>
    <dgm:cxn modelId="{8B568B3F-D79B-40CA-9E7E-7E927F9D2167}" type="presOf" srcId="{85D08776-A217-4276-9F57-A475478E8D47}" destId="{D4EE3162-C6AA-458E-89EA-78B484993FA5}" srcOrd="0" destOrd="0" presId="urn:microsoft.com/office/officeart/2011/layout/CircleProcess"/>
    <dgm:cxn modelId="{5E11AA41-CDD7-4178-8AFE-394FD01E7B0C}" type="presOf" srcId="{CB61FF41-7A37-4541-8162-11E881FD28B8}" destId="{F3FEEF0D-4E60-4BCC-9403-A9285C089916}" srcOrd="0" destOrd="0" presId="urn:microsoft.com/office/officeart/2011/layout/CircleProcess"/>
    <dgm:cxn modelId="{D39AE949-3137-4C22-AD6E-84A81F30DE0F}" srcId="{36032548-5D47-4989-A6EA-B8A42D51FE8A}" destId="{D8B97900-DDED-4B8B-B4F7-98274F1FC1A6}" srcOrd="0" destOrd="0" parTransId="{48BB69C9-83D6-4321-AE08-2D00B0F06928}" sibTransId="{93B7CF20-AFAD-4EB5-898D-52885CA5D518}"/>
    <dgm:cxn modelId="{16FF0C71-19AB-4249-B2FB-E9C0CF46A925}" type="presOf" srcId="{D7FB364B-1966-4862-8B71-556E2329FD01}" destId="{A0426227-1998-4115-8F50-E3EA20150450}" srcOrd="1" destOrd="0" presId="urn:microsoft.com/office/officeart/2011/layout/CircleProcess"/>
    <dgm:cxn modelId="{114A5D72-0A2A-4727-907E-6FE188EF57DA}" type="presOf" srcId="{1FA46541-7A13-42E9-B276-10476F64C9D8}" destId="{21F6CC00-AED1-4763-80C9-67583D162CE0}" srcOrd="0" destOrd="0" presId="urn:microsoft.com/office/officeart/2011/layout/CircleProcess"/>
    <dgm:cxn modelId="{C2593985-D678-4E48-95D9-0A390D866824}" srcId="{85D08776-A217-4276-9F57-A475478E8D47}" destId="{D7FB364B-1966-4862-8B71-556E2329FD01}" srcOrd="0" destOrd="0" parTransId="{0A499A08-FEFE-4B7D-BB36-AE29934A5AF5}" sibTransId="{283DB38F-1871-46A8-AC26-9E151565E845}"/>
    <dgm:cxn modelId="{A6869B92-5BA9-4371-B784-97D33CCD1564}" srcId="{0E26FF0D-6CCA-4515-8E75-3EA43351FA6B}" destId="{81FC0D8A-FC3C-41AD-8F86-0C124FF0D991}" srcOrd="0" destOrd="0" parTransId="{6091F41D-A074-433B-B371-8830F045DF7E}" sibTransId="{BF2725FE-1A8B-4BAB-B20F-8FC606FFB52A}"/>
    <dgm:cxn modelId="{BDF84DA3-517F-4F19-B011-F07082B1BB8A}" type="presOf" srcId="{93C46581-F83E-4041-BB88-515168533C4F}" destId="{08FB7813-7B6C-4DC0-B56A-FD8B670584FB}" srcOrd="0" destOrd="0" presId="urn:microsoft.com/office/officeart/2011/layout/CircleProcess"/>
    <dgm:cxn modelId="{6B5C5CB4-7F81-46C0-A455-D54DF7EB067F}" srcId="{D7FB364B-1966-4862-8B71-556E2329FD01}" destId="{1FA46541-7A13-42E9-B276-10476F64C9D8}" srcOrd="0" destOrd="0" parTransId="{F78E4B67-04AF-4837-8EDA-125FAC2927A4}" sibTransId="{0F0750F5-73F6-4B80-843C-371CE17DB744}"/>
    <dgm:cxn modelId="{AC5453B6-5002-4808-942B-C0CD11A19D94}" srcId="{D08CC2BF-C757-4ECD-B8D1-E15F6CF862CC}" destId="{CB61FF41-7A37-4541-8162-11E881FD28B8}" srcOrd="0" destOrd="0" parTransId="{904F0AF0-7457-4DDB-8C64-B9C5A360C1B1}" sibTransId="{13487595-7A25-4E71-B148-3C87F2DE322B}"/>
    <dgm:cxn modelId="{6AFE8BBB-82CD-4CDE-B6A6-295184BDCC46}" type="presOf" srcId="{F5ED6911-5619-4ED1-A56C-275DC42B094D}" destId="{66B2B1B3-1524-4CB3-9E7C-2B392FFD63B4}" srcOrd="0" destOrd="0" presId="urn:microsoft.com/office/officeart/2011/layout/CircleProcess"/>
    <dgm:cxn modelId="{0D2A78D2-2073-441C-B073-E4B68E41092F}" type="presOf" srcId="{36032548-5D47-4989-A6EA-B8A42D51FE8A}" destId="{7AA6472B-8BE8-4780-8A1F-87CEE25849E8}" srcOrd="1" destOrd="0" presId="urn:microsoft.com/office/officeart/2011/layout/CircleProcess"/>
    <dgm:cxn modelId="{18FF52FA-A262-44FF-9ADC-0ADBBFD1A63D}" srcId="{85D08776-A217-4276-9F57-A475478E8D47}" destId="{0E26FF0D-6CCA-4515-8E75-3EA43351FA6B}" srcOrd="2" destOrd="0" parTransId="{18A57F23-82AD-4EBA-9A95-53159F0EA490}" sibTransId="{7A8148FB-6711-4365-84F7-1F54C9E64DC2}"/>
    <dgm:cxn modelId="{D709A6FF-03CB-4902-95BB-FC2693EE6FB1}" type="presOf" srcId="{0E26FF0D-6CCA-4515-8E75-3EA43351FA6B}" destId="{08CB475A-F2D0-4E96-BFAD-DD96C539A2DF}" srcOrd="0" destOrd="0" presId="urn:microsoft.com/office/officeart/2011/layout/CircleProcess"/>
    <dgm:cxn modelId="{D2E9CBDD-4E39-4887-B62A-83C9CC7C0164}" type="presParOf" srcId="{D4EE3162-C6AA-458E-89EA-78B484993FA5}" destId="{8AD08F32-7635-44B6-AF53-9F3EA49DC3A3}" srcOrd="0" destOrd="0" presId="urn:microsoft.com/office/officeart/2011/layout/CircleProcess"/>
    <dgm:cxn modelId="{D82AB2C8-DC37-4E3F-822E-DFADE4FBD997}" type="presParOf" srcId="{8AD08F32-7635-44B6-AF53-9F3EA49DC3A3}" destId="{9D91222D-BC2C-4D7D-9282-DF515A772F2E}" srcOrd="0" destOrd="0" presId="urn:microsoft.com/office/officeart/2011/layout/CircleProcess"/>
    <dgm:cxn modelId="{2F56B87A-3147-46EC-9783-6A6E0B26B7B4}" type="presParOf" srcId="{D4EE3162-C6AA-458E-89EA-78B484993FA5}" destId="{DD1C2F95-3593-4D9C-9487-718F0E4BA37F}" srcOrd="1" destOrd="0" presId="urn:microsoft.com/office/officeart/2011/layout/CircleProcess"/>
    <dgm:cxn modelId="{34149FEE-B562-497B-BCE5-11E6846D87FD}" type="presParOf" srcId="{DD1C2F95-3593-4D9C-9487-718F0E4BA37F}" destId="{91E92D7A-7D6B-448E-BD30-7E8C80BE0DF1}" srcOrd="0" destOrd="0" presId="urn:microsoft.com/office/officeart/2011/layout/CircleProcess"/>
    <dgm:cxn modelId="{6D1A2D7F-6763-4748-8CDC-DA402767106D}" type="presParOf" srcId="{D4EE3162-C6AA-458E-89EA-78B484993FA5}" destId="{3275420A-4CF7-434B-BAD1-680F5EB68C57}" srcOrd="2" destOrd="0" presId="urn:microsoft.com/office/officeart/2011/layout/CircleProcess"/>
    <dgm:cxn modelId="{BE381952-60F8-4B52-A838-D4D460BA9133}" type="presParOf" srcId="{D4EE3162-C6AA-458E-89EA-78B484993FA5}" destId="{7AA6472B-8BE8-4780-8A1F-87CEE25849E8}" srcOrd="3" destOrd="0" presId="urn:microsoft.com/office/officeart/2011/layout/CircleProcess"/>
    <dgm:cxn modelId="{8DC99F36-4CC1-47B4-A3B5-89E956197D9B}" type="presParOf" srcId="{D4EE3162-C6AA-458E-89EA-78B484993FA5}" destId="{E5815EA6-21BE-4AFA-A00A-8080FD9BA83B}" srcOrd="4" destOrd="0" presId="urn:microsoft.com/office/officeart/2011/layout/CircleProcess"/>
    <dgm:cxn modelId="{021CF588-0670-4465-927E-3243A4DAF528}" type="presParOf" srcId="{E5815EA6-21BE-4AFA-A00A-8080FD9BA83B}" destId="{500C9F91-6C67-46D9-89B3-2D4DFDFBC57C}" srcOrd="0" destOrd="0" presId="urn:microsoft.com/office/officeart/2011/layout/CircleProcess"/>
    <dgm:cxn modelId="{CB14F49B-A4C4-4A31-A2B6-79F3AFF1516F}" type="presParOf" srcId="{D4EE3162-C6AA-458E-89EA-78B484993FA5}" destId="{21B1D508-0E9C-4523-8036-52192F16F5B4}" srcOrd="5" destOrd="0" presId="urn:microsoft.com/office/officeart/2011/layout/CircleProcess"/>
    <dgm:cxn modelId="{AC4C8A6B-190E-44C0-B140-19FD75F21DEB}" type="presParOf" srcId="{21B1D508-0E9C-4523-8036-52192F16F5B4}" destId="{BBDC5D5A-A0BE-4801-A10D-3B62201EF9CA}" srcOrd="0" destOrd="0" presId="urn:microsoft.com/office/officeart/2011/layout/CircleProcess"/>
    <dgm:cxn modelId="{8B1C2526-8D41-4B93-84DF-D94F1251278E}" type="presParOf" srcId="{D4EE3162-C6AA-458E-89EA-78B484993FA5}" destId="{F3FEEF0D-4E60-4BCC-9403-A9285C089916}" srcOrd="6" destOrd="0" presId="urn:microsoft.com/office/officeart/2011/layout/CircleProcess"/>
    <dgm:cxn modelId="{93E03DA4-D5F8-4748-A192-0D54A76F6C68}" type="presParOf" srcId="{D4EE3162-C6AA-458E-89EA-78B484993FA5}" destId="{1205081D-6682-421B-8C9E-9C65F661B6D5}" srcOrd="7" destOrd="0" presId="urn:microsoft.com/office/officeart/2011/layout/CircleProcess"/>
    <dgm:cxn modelId="{82DFDD00-BE21-4873-8685-22AFDA54D918}" type="presParOf" srcId="{D4EE3162-C6AA-458E-89EA-78B484993FA5}" destId="{44902596-499E-49BC-823D-E84BC9567EDF}" srcOrd="8" destOrd="0" presId="urn:microsoft.com/office/officeart/2011/layout/CircleProcess"/>
    <dgm:cxn modelId="{FF6F4763-B58F-4079-8B7D-5F84E6F7FEF6}" type="presParOf" srcId="{44902596-499E-49BC-823D-E84BC9567EDF}" destId="{ADAD9E4B-68EA-45CE-95AF-C409EF299228}" srcOrd="0" destOrd="0" presId="urn:microsoft.com/office/officeart/2011/layout/CircleProcess"/>
    <dgm:cxn modelId="{CF3A2E72-C36D-4AE8-9004-ED3315D5A673}" type="presParOf" srcId="{D4EE3162-C6AA-458E-89EA-78B484993FA5}" destId="{D8DC3515-0FE4-4562-B56D-5034A8BF8BED}" srcOrd="9" destOrd="0" presId="urn:microsoft.com/office/officeart/2011/layout/CircleProcess"/>
    <dgm:cxn modelId="{3097E0F8-CF2E-4436-81C8-E0DCAB7287D4}" type="presParOf" srcId="{D8DC3515-0FE4-4562-B56D-5034A8BF8BED}" destId="{08CB475A-F2D0-4E96-BFAD-DD96C539A2DF}" srcOrd="0" destOrd="0" presId="urn:microsoft.com/office/officeart/2011/layout/CircleProcess"/>
    <dgm:cxn modelId="{8956A13E-BC05-4AA3-9F97-9C52ED7E34FE}" type="presParOf" srcId="{D4EE3162-C6AA-458E-89EA-78B484993FA5}" destId="{5FDA5115-E6A2-41B6-A406-8E58463EB5AD}" srcOrd="10" destOrd="0" presId="urn:microsoft.com/office/officeart/2011/layout/CircleProcess"/>
    <dgm:cxn modelId="{9F641F3B-DD8C-4D1D-9482-A26C5C23053F}" type="presParOf" srcId="{D4EE3162-C6AA-458E-89EA-78B484993FA5}" destId="{1EA7B73C-FC9E-4666-BA42-45B3572E2222}" srcOrd="11" destOrd="0" presId="urn:microsoft.com/office/officeart/2011/layout/CircleProcess"/>
    <dgm:cxn modelId="{300C6FDB-0C46-4799-AB18-571DFB52BA55}" type="presParOf" srcId="{D4EE3162-C6AA-458E-89EA-78B484993FA5}" destId="{48FDB53E-5B4F-4E1C-844C-BC7AD55A3032}" srcOrd="12" destOrd="0" presId="urn:microsoft.com/office/officeart/2011/layout/CircleProcess"/>
    <dgm:cxn modelId="{1970151E-ADB0-45F3-BCE5-FE9EF218A183}" type="presParOf" srcId="{48FDB53E-5B4F-4E1C-844C-BC7AD55A3032}" destId="{D5305F1B-A767-4553-B6E3-466431FD9677}" srcOrd="0" destOrd="0" presId="urn:microsoft.com/office/officeart/2011/layout/CircleProcess"/>
    <dgm:cxn modelId="{E0C81C5B-689C-4683-8FBA-5AEE95DCEBD7}" type="presParOf" srcId="{D4EE3162-C6AA-458E-89EA-78B484993FA5}" destId="{12BBB792-72FE-49C5-83E2-08941B56B3E9}" srcOrd="13" destOrd="0" presId="urn:microsoft.com/office/officeart/2011/layout/CircleProcess"/>
    <dgm:cxn modelId="{82F2FE4B-D4AA-42E8-8D4E-4C0F59B6CE54}" type="presParOf" srcId="{12BBB792-72FE-49C5-83E2-08941B56B3E9}" destId="{66B2B1B3-1524-4CB3-9E7C-2B392FFD63B4}" srcOrd="0" destOrd="0" presId="urn:microsoft.com/office/officeart/2011/layout/CircleProcess"/>
    <dgm:cxn modelId="{89FABAC1-6285-4B9A-BE4D-F2007BC44938}" type="presParOf" srcId="{D4EE3162-C6AA-458E-89EA-78B484993FA5}" destId="{08FB7813-7B6C-4DC0-B56A-FD8B670584FB}" srcOrd="14" destOrd="0" presId="urn:microsoft.com/office/officeart/2011/layout/CircleProcess"/>
    <dgm:cxn modelId="{7ADD22E8-015D-4EEA-AE5A-AACBF35271E5}" type="presParOf" srcId="{D4EE3162-C6AA-458E-89EA-78B484993FA5}" destId="{2D74D240-C665-4505-B559-856DC4989C28}" srcOrd="15" destOrd="0" presId="urn:microsoft.com/office/officeart/2011/layout/CircleProcess"/>
    <dgm:cxn modelId="{A8B4BA47-A16E-4806-915B-D44881282789}" type="presParOf" srcId="{D4EE3162-C6AA-458E-89EA-78B484993FA5}" destId="{A5432E7F-6540-49E7-890F-D7038820E782}" srcOrd="16" destOrd="0" presId="urn:microsoft.com/office/officeart/2011/layout/CircleProcess"/>
    <dgm:cxn modelId="{0392F6A6-FE92-4F8E-8474-4F07C7B622AF}" type="presParOf" srcId="{A5432E7F-6540-49E7-890F-D7038820E782}" destId="{34B87A9E-AF04-46A3-B338-A4CFD2A940C9}" srcOrd="0" destOrd="0" presId="urn:microsoft.com/office/officeart/2011/layout/CircleProcess"/>
    <dgm:cxn modelId="{CE71B925-978F-4485-88FD-A1A1FA2AA75D}" type="presParOf" srcId="{D4EE3162-C6AA-458E-89EA-78B484993FA5}" destId="{F4EC98C2-93F0-4347-922E-D05B40BC4186}" srcOrd="17" destOrd="0" presId="urn:microsoft.com/office/officeart/2011/layout/CircleProcess"/>
    <dgm:cxn modelId="{275E1F19-6D21-4ACC-A124-7A19E1D94089}" type="presParOf" srcId="{F4EC98C2-93F0-4347-922E-D05B40BC4186}" destId="{4B5C27C3-5106-4E78-B66A-483E4A0B4422}" srcOrd="0" destOrd="0" presId="urn:microsoft.com/office/officeart/2011/layout/CircleProcess"/>
    <dgm:cxn modelId="{601DC219-CF38-4647-92A3-BC86891E43AA}" type="presParOf" srcId="{D4EE3162-C6AA-458E-89EA-78B484993FA5}" destId="{21F6CC00-AED1-4763-80C9-67583D162CE0}" srcOrd="18" destOrd="0" presId="urn:microsoft.com/office/officeart/2011/layout/CircleProcess"/>
    <dgm:cxn modelId="{7F3D4F19-7682-4A67-9EFD-A13A07F40FF4}" type="presParOf" srcId="{D4EE3162-C6AA-458E-89EA-78B484993FA5}" destId="{A0426227-1998-4115-8F50-E3EA20150450}" srcOrd="19"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07BBB-F73C-4A28-BC68-AC0F76827BDB}">
      <dsp:nvSpPr>
        <dsp:cNvPr id="0" name=""/>
        <dsp:cNvSpPr/>
      </dsp:nvSpPr>
      <dsp:spPr>
        <a:xfrm>
          <a:off x="2030471" y="-63060"/>
          <a:ext cx="897398" cy="86323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br>
            <a:rPr lang="en-US" sz="1050" b="1" kern="1200">
              <a:latin typeface="+mj-lt"/>
            </a:rPr>
          </a:br>
          <a:br>
            <a:rPr lang="en-US" sz="1050" b="1" kern="1200">
              <a:latin typeface="+mj-lt"/>
            </a:rPr>
          </a:br>
          <a:br>
            <a:rPr lang="en-US" sz="1050" b="1" kern="1200">
              <a:latin typeface="+mj-lt"/>
            </a:rPr>
          </a:br>
          <a:endParaRPr lang="en-AU" sz="1050" b="1" kern="1200">
            <a:latin typeface="+mj-lt"/>
          </a:endParaRPr>
        </a:p>
      </dsp:txBody>
      <dsp:txXfrm>
        <a:off x="2161892" y="63358"/>
        <a:ext cx="634556" cy="610401"/>
      </dsp:txXfrm>
    </dsp:sp>
    <dsp:sp modelId="{458238D9-A435-4AEC-AABF-DB68AE409DAB}">
      <dsp:nvSpPr>
        <dsp:cNvPr id="0" name=""/>
        <dsp:cNvSpPr/>
      </dsp:nvSpPr>
      <dsp:spPr>
        <a:xfrm>
          <a:off x="1069919" y="368558"/>
          <a:ext cx="2818502" cy="2818502"/>
        </a:xfrm>
        <a:custGeom>
          <a:avLst/>
          <a:gdLst/>
          <a:ahLst/>
          <a:cxnLst/>
          <a:rect l="0" t="0" r="0" b="0"/>
          <a:pathLst>
            <a:path>
              <a:moveTo>
                <a:pt x="1865359" y="75851"/>
              </a:moveTo>
              <a:arcTo wR="1409251" hR="1409251" stAng="17333041" swAng="1895705"/>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F9BE605-4D8A-4755-A505-7F8766A4EB4C}">
      <dsp:nvSpPr>
        <dsp:cNvPr id="0" name=""/>
        <dsp:cNvSpPr/>
      </dsp:nvSpPr>
      <dsp:spPr>
        <a:xfrm>
          <a:off x="3370748" y="887067"/>
          <a:ext cx="897398" cy="910518"/>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br>
            <a:rPr lang="en-US" sz="1050" b="1" kern="1200">
              <a:latin typeface="+mj-lt"/>
            </a:rPr>
          </a:br>
          <a:br>
            <a:rPr lang="en-US" sz="1050" b="1" kern="1200">
              <a:latin typeface="+mj-lt"/>
            </a:rPr>
          </a:br>
          <a:br>
            <a:rPr lang="en-US" sz="1050" b="1" kern="1200">
              <a:latin typeface="+mj-lt"/>
            </a:rPr>
          </a:br>
          <a:endParaRPr lang="en-AU" sz="1050" b="1" kern="1200">
            <a:latin typeface="+mj-lt"/>
          </a:endParaRPr>
        </a:p>
      </dsp:txBody>
      <dsp:txXfrm>
        <a:off x="3502169" y="1020409"/>
        <a:ext cx="634556" cy="643834"/>
      </dsp:txXfrm>
    </dsp:sp>
    <dsp:sp modelId="{A4C4DC5E-7561-4457-BA53-CC54CC916F09}">
      <dsp:nvSpPr>
        <dsp:cNvPr id="0" name=""/>
        <dsp:cNvSpPr/>
      </dsp:nvSpPr>
      <dsp:spPr>
        <a:xfrm>
          <a:off x="1069919" y="368558"/>
          <a:ext cx="2818502" cy="2818502"/>
        </a:xfrm>
        <a:custGeom>
          <a:avLst/>
          <a:gdLst/>
          <a:ahLst/>
          <a:cxnLst/>
          <a:rect l="0" t="0" r="0" b="0"/>
          <a:pathLst>
            <a:path>
              <a:moveTo>
                <a:pt x="2818248" y="1435985"/>
              </a:moveTo>
              <a:arcTo wR="1409251" hR="1409251" stAng="65220" swAng="168129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1ABA92-A65F-4EDF-80AA-1A988F7C55D8}">
      <dsp:nvSpPr>
        <dsp:cNvPr id="0" name=""/>
        <dsp:cNvSpPr/>
      </dsp:nvSpPr>
      <dsp:spPr>
        <a:xfrm>
          <a:off x="2858808" y="2469434"/>
          <a:ext cx="897398" cy="896967"/>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br>
            <a:rPr lang="en-US" sz="1050" b="1" kern="1200">
              <a:latin typeface="+mj-lt"/>
            </a:rPr>
          </a:br>
          <a:br>
            <a:rPr lang="en-US" sz="1050" b="1" kern="1200">
              <a:latin typeface="+mj-lt"/>
            </a:rPr>
          </a:br>
          <a:br>
            <a:rPr lang="en-US" sz="1050" b="1" kern="1200">
              <a:latin typeface="+mj-lt"/>
            </a:rPr>
          </a:br>
          <a:endParaRPr lang="en-AU" sz="1050" b="1" kern="1200">
            <a:latin typeface="+mj-lt"/>
          </a:endParaRPr>
        </a:p>
      </dsp:txBody>
      <dsp:txXfrm>
        <a:off x="2990229" y="2600792"/>
        <a:ext cx="634556" cy="634251"/>
      </dsp:txXfrm>
    </dsp:sp>
    <dsp:sp modelId="{5FF10C62-099B-4F6C-84A2-B16B12184B33}">
      <dsp:nvSpPr>
        <dsp:cNvPr id="0" name=""/>
        <dsp:cNvSpPr/>
      </dsp:nvSpPr>
      <dsp:spPr>
        <a:xfrm>
          <a:off x="1069919" y="368558"/>
          <a:ext cx="2818502" cy="2818502"/>
        </a:xfrm>
        <a:custGeom>
          <a:avLst/>
          <a:gdLst/>
          <a:ahLst/>
          <a:cxnLst/>
          <a:rect l="0" t="0" r="0" b="0"/>
          <a:pathLst>
            <a:path>
              <a:moveTo>
                <a:pt x="1781571" y="2768429"/>
              </a:moveTo>
              <a:arcTo wR="1409251" hR="1409251" stAng="4480845" swAng="1838310"/>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734AFD-670C-4C10-AF2B-313EEB0A4EB9}">
      <dsp:nvSpPr>
        <dsp:cNvPr id="0" name=""/>
        <dsp:cNvSpPr/>
      </dsp:nvSpPr>
      <dsp:spPr>
        <a:xfrm>
          <a:off x="1202134" y="2467214"/>
          <a:ext cx="897398" cy="901406"/>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br>
            <a:rPr lang="en-US" sz="1050" b="1" kern="1200">
              <a:latin typeface="+mj-lt"/>
            </a:rPr>
          </a:br>
          <a:br>
            <a:rPr lang="en-US" sz="1050" b="1" kern="1200">
              <a:latin typeface="+mj-lt"/>
            </a:rPr>
          </a:br>
          <a:br>
            <a:rPr lang="en-US" sz="1050" b="1" kern="1200">
              <a:latin typeface="+mj-lt"/>
            </a:rPr>
          </a:br>
          <a:endParaRPr lang="en-AU" sz="1050" b="1" kern="1200">
            <a:latin typeface="+mj-lt"/>
          </a:endParaRPr>
        </a:p>
      </dsp:txBody>
      <dsp:txXfrm>
        <a:off x="1333555" y="2599222"/>
        <a:ext cx="634556" cy="637390"/>
      </dsp:txXfrm>
    </dsp:sp>
    <dsp:sp modelId="{970555DE-2294-4B05-9671-11175F027A11}">
      <dsp:nvSpPr>
        <dsp:cNvPr id="0" name=""/>
        <dsp:cNvSpPr/>
      </dsp:nvSpPr>
      <dsp:spPr>
        <a:xfrm>
          <a:off x="1069919" y="368558"/>
          <a:ext cx="2818502" cy="2818502"/>
        </a:xfrm>
        <a:custGeom>
          <a:avLst/>
          <a:gdLst/>
          <a:ahLst/>
          <a:cxnLst/>
          <a:rect l="0" t="0" r="0" b="0"/>
          <a:pathLst>
            <a:path>
              <a:moveTo>
                <a:pt x="176754" y="2092581"/>
              </a:moveTo>
              <a:arcTo wR="1409251" hR="1409251" stAng="9059689" swAng="1680522"/>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D6969D-F9F0-4DD5-836C-27A0620ACA27}">
      <dsp:nvSpPr>
        <dsp:cNvPr id="0" name=""/>
        <dsp:cNvSpPr/>
      </dsp:nvSpPr>
      <dsp:spPr>
        <a:xfrm>
          <a:off x="690194" y="889290"/>
          <a:ext cx="897398" cy="906072"/>
        </a:xfrm>
        <a:prstGeom prst="ellipse">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br>
            <a:rPr lang="en-US" sz="1050" b="1" kern="1200">
              <a:latin typeface="+mj-lt"/>
            </a:rPr>
          </a:br>
          <a:br>
            <a:rPr lang="en-US" sz="1050" b="1" kern="1200">
              <a:latin typeface="+mj-lt"/>
            </a:rPr>
          </a:br>
          <a:br>
            <a:rPr lang="en-US" sz="1050" b="1" kern="1200">
              <a:latin typeface="+mj-lt"/>
            </a:rPr>
          </a:br>
          <a:endParaRPr lang="en-AU" sz="1050" b="1" kern="1200">
            <a:latin typeface="+mj-lt"/>
          </a:endParaRPr>
        </a:p>
      </dsp:txBody>
      <dsp:txXfrm>
        <a:off x="821615" y="1021981"/>
        <a:ext cx="634556" cy="640690"/>
      </dsp:txXfrm>
    </dsp:sp>
    <dsp:sp modelId="{FDCD7E6A-654E-443F-A98D-43A07ABE6DE2}">
      <dsp:nvSpPr>
        <dsp:cNvPr id="0" name=""/>
        <dsp:cNvSpPr/>
      </dsp:nvSpPr>
      <dsp:spPr>
        <a:xfrm>
          <a:off x="1069919" y="368558"/>
          <a:ext cx="2818502" cy="2818502"/>
        </a:xfrm>
        <a:custGeom>
          <a:avLst/>
          <a:gdLst/>
          <a:ahLst/>
          <a:cxnLst/>
          <a:rect l="0" t="0" r="0" b="0"/>
          <a:pathLst>
            <a:path>
              <a:moveTo>
                <a:pt x="320360" y="514652"/>
              </a:moveTo>
              <a:arcTo wR="1409251" hR="1409251" stAng="13164329" swAng="1902564"/>
            </a:path>
          </a:pathLst>
        </a:custGeom>
        <a:noFill/>
        <a:ln w="6350" cap="flat" cmpd="sng" algn="ctr">
          <a:solidFill>
            <a:schemeClr val="dk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1222D-BC2C-4D7D-9282-DF515A772F2E}">
      <dsp:nvSpPr>
        <dsp:cNvPr id="0" name=""/>
        <dsp:cNvSpPr/>
      </dsp:nvSpPr>
      <dsp:spPr>
        <a:xfrm>
          <a:off x="9157159" y="439051"/>
          <a:ext cx="2089974" cy="2090316"/>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92D7A-7D6B-448E-BD30-7E8C80BE0DF1}">
      <dsp:nvSpPr>
        <dsp:cNvPr id="0" name=""/>
        <dsp:cNvSpPr/>
      </dsp:nvSpPr>
      <dsp:spPr>
        <a:xfrm>
          <a:off x="9226120" y="508740"/>
          <a:ext cx="1950939" cy="1950937"/>
        </a:xfrm>
        <a:prstGeom prst="ellipse">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tx2"/>
              </a:solidFill>
              <a:latin typeface="+mj-lt"/>
            </a:rPr>
            <a:t>[Text]</a:t>
          </a:r>
        </a:p>
      </dsp:txBody>
      <dsp:txXfrm>
        <a:off x="9505302" y="787498"/>
        <a:ext cx="1393687" cy="1393422"/>
      </dsp:txXfrm>
    </dsp:sp>
    <dsp:sp modelId="{3275420A-4CF7-434B-BAD1-680F5EB68C57}">
      <dsp:nvSpPr>
        <dsp:cNvPr id="0" name=""/>
        <dsp:cNvSpPr/>
      </dsp:nvSpPr>
      <dsp:spPr>
        <a:xfrm>
          <a:off x="9226120" y="2567880"/>
          <a:ext cx="1950939" cy="114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None/>
          </a:pPr>
          <a:r>
            <a:rPr lang="en-AU" sz="1600" kern="1200">
              <a:solidFill>
                <a:schemeClr val="tx2"/>
              </a:solidFill>
            </a:rPr>
            <a:t>Key Point</a:t>
          </a:r>
          <a:endParaRPr lang="en-AU" sz="1600" b="1" kern="1200">
            <a:solidFill>
              <a:schemeClr val="tx2"/>
            </a:solidFill>
            <a:latin typeface="+mj-lt"/>
          </a:endParaRPr>
        </a:p>
      </dsp:txBody>
      <dsp:txXfrm>
        <a:off x="9226120" y="2567880"/>
        <a:ext cx="1950939" cy="1145841"/>
      </dsp:txXfrm>
    </dsp:sp>
    <dsp:sp modelId="{500C9F91-6C67-46D9-89B3-2D4DFDFBC57C}">
      <dsp:nvSpPr>
        <dsp:cNvPr id="0" name=""/>
        <dsp:cNvSpPr/>
      </dsp:nvSpPr>
      <dsp:spPr>
        <a:xfrm rot="2700000">
          <a:off x="6996119" y="439159"/>
          <a:ext cx="2089733" cy="2089733"/>
        </a:xfrm>
        <a:prstGeom prst="teardrop">
          <a:avLst>
            <a:gd name="adj" fmla="val 1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DC5D5A-A0BE-4801-A10D-3B62201EF9CA}">
      <dsp:nvSpPr>
        <dsp:cNvPr id="0" name=""/>
        <dsp:cNvSpPr/>
      </dsp:nvSpPr>
      <dsp:spPr>
        <a:xfrm>
          <a:off x="7067184" y="508740"/>
          <a:ext cx="1950939" cy="1950937"/>
        </a:xfrm>
        <a:prstGeom prst="ellipse">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tx2"/>
              </a:solidFill>
              <a:latin typeface="+mj-lt"/>
            </a:rPr>
            <a:t>[Text]</a:t>
          </a:r>
        </a:p>
      </dsp:txBody>
      <dsp:txXfrm>
        <a:off x="7345254" y="787498"/>
        <a:ext cx="1393687" cy="1393422"/>
      </dsp:txXfrm>
    </dsp:sp>
    <dsp:sp modelId="{F3FEEF0D-4E60-4BCC-9403-A9285C089916}">
      <dsp:nvSpPr>
        <dsp:cNvPr id="0" name=""/>
        <dsp:cNvSpPr/>
      </dsp:nvSpPr>
      <dsp:spPr>
        <a:xfrm>
          <a:off x="7067184" y="2567880"/>
          <a:ext cx="1950939" cy="114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None/>
          </a:pPr>
          <a:r>
            <a:rPr lang="en-AU" sz="1600" kern="1200">
              <a:solidFill>
                <a:schemeClr val="tx2"/>
              </a:solidFill>
            </a:rPr>
            <a:t>Key Point</a:t>
          </a:r>
          <a:endParaRPr lang="en-AU" sz="1600" b="1" kern="1200">
            <a:solidFill>
              <a:schemeClr val="tx2"/>
            </a:solidFill>
            <a:latin typeface="+mj-lt"/>
          </a:endParaRPr>
        </a:p>
      </dsp:txBody>
      <dsp:txXfrm>
        <a:off x="7067184" y="2567880"/>
        <a:ext cx="1950939" cy="1145841"/>
      </dsp:txXfrm>
    </dsp:sp>
    <dsp:sp modelId="{ADAD9E4B-68EA-45CE-95AF-C409EF299228}">
      <dsp:nvSpPr>
        <dsp:cNvPr id="0" name=""/>
        <dsp:cNvSpPr/>
      </dsp:nvSpPr>
      <dsp:spPr>
        <a:xfrm rot="2700000">
          <a:off x="4837182" y="439159"/>
          <a:ext cx="2089733" cy="2089733"/>
        </a:xfrm>
        <a:prstGeom prst="teardrop">
          <a:avLst>
            <a:gd name="adj" fmla="val 1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B475A-F2D0-4E96-BFAD-DD96C539A2DF}">
      <dsp:nvSpPr>
        <dsp:cNvPr id="0" name=""/>
        <dsp:cNvSpPr/>
      </dsp:nvSpPr>
      <dsp:spPr>
        <a:xfrm>
          <a:off x="4907135" y="508740"/>
          <a:ext cx="1950939" cy="1950937"/>
        </a:xfrm>
        <a:prstGeom prst="ellipse">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AU" sz="2400" b="1" kern="1200">
            <a:solidFill>
              <a:schemeClr val="tx2"/>
            </a:solidFill>
            <a:latin typeface="+mj-lt"/>
          </a:endParaRPr>
        </a:p>
      </dsp:txBody>
      <dsp:txXfrm>
        <a:off x="5185205" y="787498"/>
        <a:ext cx="1393687" cy="1393422"/>
      </dsp:txXfrm>
    </dsp:sp>
    <dsp:sp modelId="{5FDA5115-E6A2-41B6-A406-8E58463EB5AD}">
      <dsp:nvSpPr>
        <dsp:cNvPr id="0" name=""/>
        <dsp:cNvSpPr/>
      </dsp:nvSpPr>
      <dsp:spPr>
        <a:xfrm>
          <a:off x="4907135" y="2567880"/>
          <a:ext cx="1950939" cy="114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None/>
          </a:pPr>
          <a:r>
            <a:rPr lang="en-AU" sz="1600" kern="1200">
              <a:solidFill>
                <a:schemeClr val="tx2"/>
              </a:solidFill>
            </a:rPr>
            <a:t>Key Point</a:t>
          </a:r>
          <a:endParaRPr lang="en-AU" sz="1600" b="1" kern="1200">
            <a:solidFill>
              <a:schemeClr val="tx2"/>
            </a:solidFill>
            <a:latin typeface="+mj-lt"/>
          </a:endParaRPr>
        </a:p>
      </dsp:txBody>
      <dsp:txXfrm>
        <a:off x="4907135" y="2567880"/>
        <a:ext cx="1950939" cy="1145841"/>
      </dsp:txXfrm>
    </dsp:sp>
    <dsp:sp modelId="{D5305F1B-A767-4553-B6E3-466431FD9677}">
      <dsp:nvSpPr>
        <dsp:cNvPr id="0" name=""/>
        <dsp:cNvSpPr/>
      </dsp:nvSpPr>
      <dsp:spPr>
        <a:xfrm rot="2700000">
          <a:off x="2677134" y="439159"/>
          <a:ext cx="2089733" cy="2089733"/>
        </a:xfrm>
        <a:prstGeom prst="teardrop">
          <a:avLst>
            <a:gd name="adj" fmla="val 1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2B1B3-1524-4CB3-9E7C-2B392FFD63B4}">
      <dsp:nvSpPr>
        <dsp:cNvPr id="0" name=""/>
        <dsp:cNvSpPr/>
      </dsp:nvSpPr>
      <dsp:spPr>
        <a:xfrm>
          <a:off x="2747087" y="508740"/>
          <a:ext cx="1950939" cy="1950937"/>
        </a:xfrm>
        <a:prstGeom prst="ellipse">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AU" sz="2400" b="1" kern="1200">
            <a:solidFill>
              <a:schemeClr val="tx2"/>
            </a:solidFill>
            <a:latin typeface="+mj-lt"/>
          </a:endParaRPr>
        </a:p>
      </dsp:txBody>
      <dsp:txXfrm>
        <a:off x="3026269" y="787498"/>
        <a:ext cx="1393687" cy="1393422"/>
      </dsp:txXfrm>
    </dsp:sp>
    <dsp:sp modelId="{08FB7813-7B6C-4DC0-B56A-FD8B670584FB}">
      <dsp:nvSpPr>
        <dsp:cNvPr id="0" name=""/>
        <dsp:cNvSpPr/>
      </dsp:nvSpPr>
      <dsp:spPr>
        <a:xfrm>
          <a:off x="2747087" y="2567880"/>
          <a:ext cx="1950939" cy="114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None/>
          </a:pPr>
          <a:r>
            <a:rPr lang="en-AU" sz="1600" kern="1200">
              <a:solidFill>
                <a:schemeClr val="tx2"/>
              </a:solidFill>
            </a:rPr>
            <a:t>Key Point</a:t>
          </a:r>
          <a:endParaRPr lang="en-AU" sz="1600" b="1" kern="1200">
            <a:solidFill>
              <a:schemeClr val="tx2"/>
            </a:solidFill>
            <a:latin typeface="+mj-lt"/>
          </a:endParaRPr>
        </a:p>
      </dsp:txBody>
      <dsp:txXfrm>
        <a:off x="2747087" y="2567880"/>
        <a:ext cx="1950939" cy="1145841"/>
      </dsp:txXfrm>
    </dsp:sp>
    <dsp:sp modelId="{34B87A9E-AF04-46A3-B338-A4CFD2A940C9}">
      <dsp:nvSpPr>
        <dsp:cNvPr id="0" name=""/>
        <dsp:cNvSpPr/>
      </dsp:nvSpPr>
      <dsp:spPr>
        <a:xfrm rot="2700000">
          <a:off x="517085" y="439159"/>
          <a:ext cx="2089733" cy="2089733"/>
        </a:xfrm>
        <a:prstGeom prst="teardrop">
          <a:avLst>
            <a:gd name="adj" fmla="val 1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5C27C3-5106-4E78-B66A-483E4A0B4422}">
      <dsp:nvSpPr>
        <dsp:cNvPr id="0" name=""/>
        <dsp:cNvSpPr/>
      </dsp:nvSpPr>
      <dsp:spPr>
        <a:xfrm>
          <a:off x="587038" y="508740"/>
          <a:ext cx="1950939" cy="1950937"/>
        </a:xfrm>
        <a:prstGeom prst="ellipse">
          <a:avLst/>
        </a:prstGeom>
        <a:solidFill>
          <a:schemeClr val="bg1">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AU" sz="2400" b="1" kern="1200">
              <a:solidFill>
                <a:schemeClr val="tx2"/>
              </a:solidFill>
              <a:latin typeface="+mj-lt"/>
            </a:rPr>
            <a:t>[Text]</a:t>
          </a:r>
        </a:p>
      </dsp:txBody>
      <dsp:txXfrm>
        <a:off x="866221" y="787498"/>
        <a:ext cx="1393687" cy="1393422"/>
      </dsp:txXfrm>
    </dsp:sp>
    <dsp:sp modelId="{21F6CC00-AED1-4763-80C9-67583D162CE0}">
      <dsp:nvSpPr>
        <dsp:cNvPr id="0" name=""/>
        <dsp:cNvSpPr/>
      </dsp:nvSpPr>
      <dsp:spPr>
        <a:xfrm>
          <a:off x="587038" y="2567880"/>
          <a:ext cx="1950939" cy="1145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ctr" defTabSz="711200">
            <a:lnSpc>
              <a:spcPct val="90000"/>
            </a:lnSpc>
            <a:spcBef>
              <a:spcPct val="0"/>
            </a:spcBef>
            <a:spcAft>
              <a:spcPct val="15000"/>
            </a:spcAft>
            <a:buNone/>
          </a:pPr>
          <a:r>
            <a:rPr lang="en-AU" sz="1600" kern="1200">
              <a:solidFill>
                <a:schemeClr val="tx2"/>
              </a:solidFill>
            </a:rPr>
            <a:t>Key Point</a:t>
          </a:r>
        </a:p>
      </dsp:txBody>
      <dsp:txXfrm>
        <a:off x="587038" y="2567880"/>
        <a:ext cx="1950939" cy="1145841"/>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FFAA9-803C-4405-A65F-51B2DC5C9621}" type="datetimeFigureOut">
              <a:rPr lang="en-AU" smtClean="0"/>
              <a:t>18/09/2025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0316DF-96D9-46A7-8FD4-C42D5200F4E1}" type="slidenum">
              <a:rPr lang="en-AU" smtClean="0"/>
              <a:t>‹#›</a:t>
            </a:fld>
            <a:endParaRPr lang="en-AU"/>
          </a:p>
        </p:txBody>
      </p:sp>
    </p:spTree>
    <p:extLst>
      <p:ext uri="{BB962C8B-B14F-4D97-AF65-F5344CB8AC3E}">
        <p14:creationId xmlns:p14="http://schemas.microsoft.com/office/powerpoint/2010/main" val="259592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1702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73189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8814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814345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935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8035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8381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15070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79507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02CF63-6845-014F-E864-B407956AD6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384" y="0"/>
            <a:ext cx="12240768" cy="6858000"/>
          </a:xfrm>
          <a:prstGeom prst="rect">
            <a:avLst/>
          </a:prstGeom>
        </p:spPr>
      </p:pic>
    </p:spTree>
    <p:extLst>
      <p:ext uri="{BB962C8B-B14F-4D97-AF65-F5344CB8AC3E}">
        <p14:creationId xmlns:p14="http://schemas.microsoft.com/office/powerpoint/2010/main" val="720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F0713-2E00-6274-8753-F28019080BC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82650BE-06F4-A2F2-8AE1-279683A61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E1159A-FC74-1E68-3509-C8838B6053CB}"/>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5" name="Footer Placeholder 4">
            <a:extLst>
              <a:ext uri="{FF2B5EF4-FFF2-40B4-BE49-F238E27FC236}">
                <a16:creationId xmlns:a16="http://schemas.microsoft.com/office/drawing/2014/main" id="{B8390C79-273E-0B4B-78B2-CDED8BCECA7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0227097-81B3-1371-EC40-DA2A7E6E6DBD}"/>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3074051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8033E-4D10-1F2F-4E4F-CFBE4A1CD8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3FFB3F6-A140-C623-2AD4-42EB0327EA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33DAAD9-E71D-C699-91B3-ED8915035D18}"/>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5" name="Footer Placeholder 4">
            <a:extLst>
              <a:ext uri="{FF2B5EF4-FFF2-40B4-BE49-F238E27FC236}">
                <a16:creationId xmlns:a16="http://schemas.microsoft.com/office/drawing/2014/main" id="{32FACDCB-5C69-69BB-FE85-69211445DF4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569CD49-129A-17FC-70DF-2212A68657E8}"/>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4282342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EE65A4-4C11-D649-95C6-A29C743C03A5}"/>
              </a:ext>
            </a:extLst>
          </p:cNvPr>
          <p:cNvSpPr/>
          <p:nvPr userDrawn="1"/>
        </p:nvSpPr>
        <p:spPr>
          <a:xfrm>
            <a:off x="4613329" y="836908"/>
            <a:ext cx="6814088" cy="5146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Placeholder 4">
            <a:extLst>
              <a:ext uri="{FF2B5EF4-FFF2-40B4-BE49-F238E27FC236}">
                <a16:creationId xmlns:a16="http://schemas.microsoft.com/office/drawing/2014/main" id="{3A5A9E54-030E-A74E-A689-0E16806DFBE3}"/>
              </a:ext>
            </a:extLst>
          </p:cNvPr>
          <p:cNvSpPr>
            <a:spLocks noGrp="1"/>
          </p:cNvSpPr>
          <p:nvPr>
            <p:ph type="title"/>
          </p:nvPr>
        </p:nvSpPr>
        <p:spPr>
          <a:xfrm>
            <a:off x="5215466" y="1148860"/>
            <a:ext cx="5862841" cy="1648491"/>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19" name="Text Placeholder 18">
            <a:extLst>
              <a:ext uri="{FF2B5EF4-FFF2-40B4-BE49-F238E27FC236}">
                <a16:creationId xmlns:a16="http://schemas.microsoft.com/office/drawing/2014/main" id="{8B0483FF-43DE-454B-B166-EFC3F088094A}"/>
              </a:ext>
            </a:extLst>
          </p:cNvPr>
          <p:cNvSpPr>
            <a:spLocks noGrp="1"/>
          </p:cNvSpPr>
          <p:nvPr>
            <p:ph type="body" sz="quarter" idx="15" hasCustomPrompt="1"/>
          </p:nvPr>
        </p:nvSpPr>
        <p:spPr>
          <a:xfrm>
            <a:off x="5215466" y="3597477"/>
            <a:ext cx="5862842" cy="2111661"/>
          </a:xfrm>
        </p:spPr>
        <p:txBody>
          <a:bodyPr/>
          <a:lstStyle>
            <a:lvl1pPr>
              <a:defRPr/>
            </a:lvl1pPr>
          </a:lstStyle>
          <a:p>
            <a:pPr lvl="0"/>
            <a:r>
              <a:rPr lang="en-GB"/>
              <a:t>Body copy in Arial Regular. The example shown here is 12pt font size with normal character spacing leading. To bring attention to parts of the copy us Arial Bold.</a:t>
            </a:r>
            <a:endParaRPr lang="en-US"/>
          </a:p>
        </p:txBody>
      </p:sp>
      <p:sp>
        <p:nvSpPr>
          <p:cNvPr id="21" name="Text Placeholder 20">
            <a:extLst>
              <a:ext uri="{FF2B5EF4-FFF2-40B4-BE49-F238E27FC236}">
                <a16:creationId xmlns:a16="http://schemas.microsoft.com/office/drawing/2014/main" id="{CAD50C70-7B78-3C41-8203-6AEF452105AA}"/>
              </a:ext>
            </a:extLst>
          </p:cNvPr>
          <p:cNvSpPr>
            <a:spLocks noGrp="1"/>
          </p:cNvSpPr>
          <p:nvPr>
            <p:ph type="body" sz="quarter" idx="16" hasCustomPrompt="1"/>
          </p:nvPr>
        </p:nvSpPr>
        <p:spPr>
          <a:xfrm>
            <a:off x="5215465" y="2982913"/>
            <a:ext cx="5862841" cy="304574"/>
          </a:xfrm>
        </p:spPr>
        <p:txBody>
          <a:bodyPr>
            <a:normAutofit/>
          </a:bodyPr>
          <a:lstStyle>
            <a:lvl1pPr>
              <a:defRPr sz="2000"/>
            </a:lvl1pPr>
          </a:lstStyle>
          <a:p>
            <a:pPr lvl="0"/>
            <a:r>
              <a:rPr lang="en-GB"/>
              <a:t>Sub heads in Arial Regular</a:t>
            </a:r>
            <a:endParaRPr lang="en-US"/>
          </a:p>
        </p:txBody>
      </p:sp>
    </p:spTree>
    <p:extLst>
      <p:ext uri="{BB962C8B-B14F-4D97-AF65-F5344CB8AC3E}">
        <p14:creationId xmlns:p14="http://schemas.microsoft.com/office/powerpoint/2010/main" val="595600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C75FDE06-E6C8-CC43-8EF8-3AF168554E2D}"/>
              </a:ext>
            </a:extLst>
          </p:cNvPr>
          <p:cNvSpPr>
            <a:spLocks noGrp="1"/>
          </p:cNvSpPr>
          <p:nvPr>
            <p:ph type="title"/>
          </p:nvPr>
        </p:nvSpPr>
        <p:spPr>
          <a:xfrm>
            <a:off x="5215466" y="1148860"/>
            <a:ext cx="5862841" cy="1648491"/>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3" name="Text Placeholder 2">
            <a:extLst>
              <a:ext uri="{FF2B5EF4-FFF2-40B4-BE49-F238E27FC236}">
                <a16:creationId xmlns:a16="http://schemas.microsoft.com/office/drawing/2014/main" id="{6EF7F82C-1C6A-8042-9790-8CA23F69F6D2}"/>
              </a:ext>
            </a:extLst>
          </p:cNvPr>
          <p:cNvSpPr>
            <a:spLocks noGrp="1"/>
          </p:cNvSpPr>
          <p:nvPr>
            <p:ph type="body" sz="quarter" idx="10" hasCustomPrompt="1"/>
          </p:nvPr>
        </p:nvSpPr>
        <p:spPr>
          <a:xfrm>
            <a:off x="5214938" y="2982913"/>
            <a:ext cx="5862841" cy="2725737"/>
          </a:xfrm>
        </p:spPr>
        <p:txBody>
          <a:bodyPr/>
          <a:lstStyle>
            <a:lvl1pPr>
              <a:defRPr/>
            </a:lvl1pPr>
          </a:lstStyle>
          <a:p>
            <a:pPr lvl="0"/>
            <a:r>
              <a:rPr lang="en-GB"/>
              <a:t>Body copy in Arial Regular. The example shown here is 12pt font size with normal character spacing leading. To bring attention to parts of the copy us Arial Bold.</a:t>
            </a:r>
            <a:endParaRPr lang="en-US"/>
          </a:p>
        </p:txBody>
      </p:sp>
    </p:spTree>
    <p:extLst>
      <p:ext uri="{BB962C8B-B14F-4D97-AF65-F5344CB8AC3E}">
        <p14:creationId xmlns:p14="http://schemas.microsoft.com/office/powerpoint/2010/main" val="401984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2" y="2982913"/>
            <a:ext cx="7045531" cy="304574"/>
          </a:xfrm>
          <a:prstGeom prst="rect">
            <a:avLst/>
          </a:prstGeom>
        </p:spPr>
        <p:txBody>
          <a:bodyPr>
            <a:normAutofit/>
          </a:bodyPr>
          <a:lstStyle>
            <a:lvl1pPr algn="l">
              <a:defRPr sz="2000" b="0">
                <a:solidFill>
                  <a:schemeClr val="tx1"/>
                </a:solidFill>
              </a:defRPr>
            </a:lvl1pPr>
          </a:lstStyle>
          <a:p>
            <a:pPr algn="l"/>
            <a:r>
              <a:rPr lang="en-US">
                <a:solidFill>
                  <a:schemeClr val="tx1"/>
                </a:solidFill>
                <a:latin typeface="Arial" panose="020B0604020202020204" pitchFamily="34" charset="0"/>
                <a:cs typeface="Arial" panose="020B0604020202020204" pitchFamily="34" charset="0"/>
              </a:rPr>
              <a:t>Sub heads in Arial Regular</a:t>
            </a:r>
          </a:p>
        </p:txBody>
      </p:sp>
      <p:sp>
        <p:nvSpPr>
          <p:cNvPr id="5" name="Title Placeholder 4">
            <a:extLst>
              <a:ext uri="{FF2B5EF4-FFF2-40B4-BE49-F238E27FC236}">
                <a16:creationId xmlns:a16="http://schemas.microsoft.com/office/drawing/2014/main" id="{50830CC6-AEDF-3740-896C-6597445D03C0}"/>
              </a:ext>
            </a:extLst>
          </p:cNvPr>
          <p:cNvSpPr>
            <a:spLocks noGrp="1"/>
          </p:cNvSpPr>
          <p:nvPr>
            <p:ph type="title"/>
          </p:nvPr>
        </p:nvSpPr>
        <p:spPr>
          <a:xfrm>
            <a:off x="1096107" y="879231"/>
            <a:ext cx="7045531" cy="1918122"/>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25" name="Text Placeholder 24">
            <a:extLst>
              <a:ext uri="{FF2B5EF4-FFF2-40B4-BE49-F238E27FC236}">
                <a16:creationId xmlns:a16="http://schemas.microsoft.com/office/drawing/2014/main" id="{41F7A060-2FD1-334A-BE0F-0650F830A5D3}"/>
              </a:ext>
            </a:extLst>
          </p:cNvPr>
          <p:cNvSpPr>
            <a:spLocks noGrp="1"/>
          </p:cNvSpPr>
          <p:nvPr>
            <p:ph type="body" sz="quarter" idx="13" hasCustomPrompt="1"/>
          </p:nvPr>
        </p:nvSpPr>
        <p:spPr>
          <a:xfrm>
            <a:off x="1095375" y="3646488"/>
            <a:ext cx="10001250" cy="2065337"/>
          </a:xfrm>
        </p:spPr>
        <p:txBody>
          <a:bodyPr/>
          <a:lstStyle>
            <a:lvl1pPr>
              <a:defRPr/>
            </a:lvl1pPr>
          </a:lstStyle>
          <a:p>
            <a:pPr lvl="0"/>
            <a:r>
              <a:rPr lang="en-GB"/>
              <a:t>Body copy in Arial Regular. The example shown here is 12pt font size with normal character spacing leading. To bring attention to parts of the copy us Arial Bold.</a:t>
            </a:r>
            <a:endParaRPr lang="en-US"/>
          </a:p>
        </p:txBody>
      </p:sp>
    </p:spTree>
    <p:extLst>
      <p:ext uri="{BB962C8B-B14F-4D97-AF65-F5344CB8AC3E}">
        <p14:creationId xmlns:p14="http://schemas.microsoft.com/office/powerpoint/2010/main" val="2660454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50830CC6-AEDF-3740-896C-6597445D03C0}"/>
              </a:ext>
            </a:extLst>
          </p:cNvPr>
          <p:cNvSpPr>
            <a:spLocks noGrp="1"/>
          </p:cNvSpPr>
          <p:nvPr>
            <p:ph type="title"/>
          </p:nvPr>
        </p:nvSpPr>
        <p:spPr>
          <a:xfrm>
            <a:off x="1096107" y="879231"/>
            <a:ext cx="7045531" cy="1918122"/>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25" name="Text Placeholder 24">
            <a:extLst>
              <a:ext uri="{FF2B5EF4-FFF2-40B4-BE49-F238E27FC236}">
                <a16:creationId xmlns:a16="http://schemas.microsoft.com/office/drawing/2014/main" id="{41F7A060-2FD1-334A-BE0F-0650F830A5D3}"/>
              </a:ext>
            </a:extLst>
          </p:cNvPr>
          <p:cNvSpPr>
            <a:spLocks noGrp="1"/>
          </p:cNvSpPr>
          <p:nvPr>
            <p:ph type="body" sz="quarter" idx="13" hasCustomPrompt="1"/>
          </p:nvPr>
        </p:nvSpPr>
        <p:spPr>
          <a:xfrm>
            <a:off x="1095375" y="2982914"/>
            <a:ext cx="10001250" cy="2728912"/>
          </a:xfrm>
        </p:spPr>
        <p:txBody>
          <a:bodyPr/>
          <a:lstStyle>
            <a:lvl1pPr>
              <a:defRPr/>
            </a:lvl1pPr>
          </a:lstStyle>
          <a:p>
            <a:pPr lvl="0"/>
            <a:r>
              <a:rPr lang="en-GB"/>
              <a:t>Body copy in Arial Regular. The example shown here is 12pt font size with normal character spacing leading. To bring attention to parts of the copy us Arial Bold.</a:t>
            </a:r>
            <a:endParaRPr lang="en-US"/>
          </a:p>
        </p:txBody>
      </p:sp>
    </p:spTree>
    <p:extLst>
      <p:ext uri="{BB962C8B-B14F-4D97-AF65-F5344CB8AC3E}">
        <p14:creationId xmlns:p14="http://schemas.microsoft.com/office/powerpoint/2010/main" val="710837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DA65703-5105-4E4A-8A99-82ACD374B11E}"/>
              </a:ext>
            </a:extLst>
          </p:cNvPr>
          <p:cNvSpPr>
            <a:spLocks noGrp="1"/>
          </p:cNvSpPr>
          <p:nvPr>
            <p:ph type="body" sz="quarter" idx="12" hasCustomPrompt="1"/>
          </p:nvPr>
        </p:nvSpPr>
        <p:spPr>
          <a:xfrm>
            <a:off x="1083443" y="2982913"/>
            <a:ext cx="4816894" cy="304574"/>
          </a:xfrm>
          <a:prstGeom prst="rect">
            <a:avLst/>
          </a:prstGeom>
        </p:spPr>
        <p:txBody>
          <a:bodyPr numCol="1">
            <a:normAutofit/>
          </a:bodyPr>
          <a:lstStyle>
            <a:lvl1pPr algn="l">
              <a:defRPr sz="2000" b="0">
                <a:solidFill>
                  <a:schemeClr val="tx1"/>
                </a:solidFill>
              </a:defRPr>
            </a:lvl1pPr>
          </a:lstStyle>
          <a:p>
            <a:pPr algn="l"/>
            <a:r>
              <a:rPr lang="en-US">
                <a:solidFill>
                  <a:schemeClr val="tx1"/>
                </a:solidFill>
                <a:latin typeface="Arial" panose="020B0604020202020204" pitchFamily="34" charset="0"/>
                <a:cs typeface="Arial" panose="020B0604020202020204" pitchFamily="34" charset="0"/>
              </a:rPr>
              <a:t>Sub heads in Arial Regular</a:t>
            </a:r>
          </a:p>
        </p:txBody>
      </p:sp>
      <p:sp>
        <p:nvSpPr>
          <p:cNvPr id="5" name="Title Placeholder 4">
            <a:extLst>
              <a:ext uri="{FF2B5EF4-FFF2-40B4-BE49-F238E27FC236}">
                <a16:creationId xmlns:a16="http://schemas.microsoft.com/office/drawing/2014/main" id="{50830CC6-AEDF-3740-896C-6597445D03C0}"/>
              </a:ext>
            </a:extLst>
          </p:cNvPr>
          <p:cNvSpPr>
            <a:spLocks noGrp="1"/>
          </p:cNvSpPr>
          <p:nvPr>
            <p:ph type="title"/>
          </p:nvPr>
        </p:nvSpPr>
        <p:spPr>
          <a:xfrm>
            <a:off x="1096108" y="879231"/>
            <a:ext cx="4816894" cy="1918122"/>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3" name="Picture Placeholder 2">
            <a:extLst>
              <a:ext uri="{FF2B5EF4-FFF2-40B4-BE49-F238E27FC236}">
                <a16:creationId xmlns:a16="http://schemas.microsoft.com/office/drawing/2014/main" id="{22BFE0A2-921D-344F-A52D-0B4AB17FB07F}"/>
              </a:ext>
            </a:extLst>
          </p:cNvPr>
          <p:cNvSpPr>
            <a:spLocks noGrp="1"/>
          </p:cNvSpPr>
          <p:nvPr>
            <p:ph type="pic" sz="quarter" idx="13" hasCustomPrompt="1"/>
          </p:nvPr>
        </p:nvSpPr>
        <p:spPr>
          <a:xfrm>
            <a:off x="6291263" y="879231"/>
            <a:ext cx="4786312" cy="4829419"/>
          </a:xfrm>
          <a:solidFill>
            <a:schemeClr val="bg2"/>
          </a:solidFill>
          <a:ln>
            <a:noFill/>
          </a:ln>
        </p:spPr>
        <p:txBody>
          <a:bodyPr numCol="1" anchor="ctr"/>
          <a:lstStyle>
            <a:lvl1pPr algn="ctr">
              <a:defRPr>
                <a:solidFill>
                  <a:schemeClr val="tx2"/>
                </a:solidFill>
              </a:defRPr>
            </a:lvl1pPr>
          </a:lstStyle>
          <a:p>
            <a:r>
              <a:rPr lang="en-US"/>
              <a:t>Drop and drag or click to replace image</a:t>
            </a:r>
          </a:p>
        </p:txBody>
      </p:sp>
      <p:sp>
        <p:nvSpPr>
          <p:cNvPr id="11" name="Text Placeholder 10">
            <a:extLst>
              <a:ext uri="{FF2B5EF4-FFF2-40B4-BE49-F238E27FC236}">
                <a16:creationId xmlns:a16="http://schemas.microsoft.com/office/drawing/2014/main" id="{4EAC55C6-942C-0041-8765-C4579F4F0DC6}"/>
              </a:ext>
            </a:extLst>
          </p:cNvPr>
          <p:cNvSpPr>
            <a:spLocks noGrp="1"/>
          </p:cNvSpPr>
          <p:nvPr>
            <p:ph type="body" sz="quarter" idx="14" hasCustomPrompt="1"/>
          </p:nvPr>
        </p:nvSpPr>
        <p:spPr>
          <a:xfrm>
            <a:off x="1095375" y="3646488"/>
            <a:ext cx="4805363" cy="2062162"/>
          </a:xfrm>
        </p:spPr>
        <p:txBody>
          <a:bodyPr numCol="1"/>
          <a:lstStyle>
            <a:lvl1pPr>
              <a:defRPr/>
            </a:lvl1pPr>
          </a:lstStyle>
          <a:p>
            <a:pPr lvl="0"/>
            <a:r>
              <a:rPr lang="en-GB"/>
              <a:t>Body copy in Arial Regular. The example shown here is 12pt font size with normal character spacing leading. To bring attention to parts of the copy us Arial Bold.</a:t>
            </a:r>
            <a:endParaRPr lang="en-US"/>
          </a:p>
        </p:txBody>
      </p:sp>
    </p:spTree>
    <p:extLst>
      <p:ext uri="{BB962C8B-B14F-4D97-AF65-F5344CB8AC3E}">
        <p14:creationId xmlns:p14="http://schemas.microsoft.com/office/powerpoint/2010/main" val="706799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e Graph Style Exam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6C440-DCAD-1711-57EF-DB642FF99542}"/>
              </a:ext>
            </a:extLst>
          </p:cNvPr>
          <p:cNvSpPr/>
          <p:nvPr userDrawn="1"/>
        </p:nvSpPr>
        <p:spPr>
          <a:xfrm>
            <a:off x="0" y="0"/>
            <a:ext cx="468364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icture 27">
            <a:extLst>
              <a:ext uri="{FF2B5EF4-FFF2-40B4-BE49-F238E27FC236}">
                <a16:creationId xmlns:a16="http://schemas.microsoft.com/office/drawing/2014/main" id="{CB9C0359-730E-6DEB-5DF8-54B97657D7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2429"/>
          <a:stretch/>
        </p:blipFill>
        <p:spPr>
          <a:xfrm rot="10800000" flipH="1">
            <a:off x="7179515" y="1"/>
            <a:ext cx="5012485" cy="5498912"/>
          </a:xfrm>
          <a:prstGeom prst="rect">
            <a:avLst/>
          </a:prstGeom>
        </p:spPr>
      </p:pic>
      <p:sp>
        <p:nvSpPr>
          <p:cNvPr id="5" name="Footer Placeholder 4">
            <a:extLst>
              <a:ext uri="{FF2B5EF4-FFF2-40B4-BE49-F238E27FC236}">
                <a16:creationId xmlns:a16="http://schemas.microsoft.com/office/drawing/2014/main" id="{A1562566-647B-9EF8-3B9A-C101FC2D558B}"/>
              </a:ext>
            </a:extLst>
          </p:cNvPr>
          <p:cNvSpPr>
            <a:spLocks noGrp="1"/>
          </p:cNvSpPr>
          <p:nvPr>
            <p:ph type="ftr" sz="quarter" idx="11"/>
          </p:nvPr>
        </p:nvSpPr>
        <p:spPr/>
        <p:txBody>
          <a:bodyPr/>
          <a:lstStyle/>
          <a:p>
            <a:r>
              <a:rPr lang="en-AU"/>
              <a:t>OFFICIAL</a:t>
            </a:r>
          </a:p>
        </p:txBody>
      </p:sp>
      <p:graphicFrame>
        <p:nvGraphicFramePr>
          <p:cNvPr id="9" name="Chart 8">
            <a:extLst>
              <a:ext uri="{FF2B5EF4-FFF2-40B4-BE49-F238E27FC236}">
                <a16:creationId xmlns:a16="http://schemas.microsoft.com/office/drawing/2014/main" id="{928F8FD1-F409-214E-303D-145A586A8441}"/>
              </a:ext>
            </a:extLst>
          </p:cNvPr>
          <p:cNvGraphicFramePr/>
          <p:nvPr userDrawn="1"/>
        </p:nvGraphicFramePr>
        <p:xfrm>
          <a:off x="5737055" y="236679"/>
          <a:ext cx="5409708" cy="56389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8">
            <a:extLst>
              <a:ext uri="{FF2B5EF4-FFF2-40B4-BE49-F238E27FC236}">
                <a16:creationId xmlns:a16="http://schemas.microsoft.com/office/drawing/2014/main" id="{F7A9F693-BE1F-0441-AEB0-4F7FB15958B5}"/>
              </a:ext>
            </a:extLst>
          </p:cNvPr>
          <p:cNvSpPr>
            <a:spLocks noGrp="1"/>
          </p:cNvSpPr>
          <p:nvPr>
            <p:ph type="body" sz="quarter" idx="13" hasCustomPrompt="1"/>
          </p:nvPr>
        </p:nvSpPr>
        <p:spPr>
          <a:xfrm>
            <a:off x="636405" y="1386349"/>
            <a:ext cx="2898921" cy="867930"/>
          </a:xfrm>
        </p:spPr>
        <p:txBody>
          <a:bodyPr wrap="square">
            <a:spAutoFit/>
          </a:bodyPr>
          <a:lstStyle>
            <a:lvl1pPr marL="0" indent="0">
              <a:buNone/>
              <a:defRPr sz="28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Page Title</a:t>
            </a:r>
            <a:endParaRPr lang="en-AU"/>
          </a:p>
        </p:txBody>
      </p:sp>
      <p:sp>
        <p:nvSpPr>
          <p:cNvPr id="4" name="Text Placeholder 16">
            <a:extLst>
              <a:ext uri="{FF2B5EF4-FFF2-40B4-BE49-F238E27FC236}">
                <a16:creationId xmlns:a16="http://schemas.microsoft.com/office/drawing/2014/main" id="{197C863E-2127-955E-4945-C581DAB39013}"/>
              </a:ext>
            </a:extLst>
          </p:cNvPr>
          <p:cNvSpPr>
            <a:spLocks noGrp="1"/>
          </p:cNvSpPr>
          <p:nvPr>
            <p:ph type="body" sz="quarter" idx="14"/>
          </p:nvPr>
        </p:nvSpPr>
        <p:spPr>
          <a:xfrm>
            <a:off x="636403" y="2639007"/>
            <a:ext cx="3535327" cy="1445342"/>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6" name="Text Placeholder 16">
            <a:extLst>
              <a:ext uri="{FF2B5EF4-FFF2-40B4-BE49-F238E27FC236}">
                <a16:creationId xmlns:a16="http://schemas.microsoft.com/office/drawing/2014/main" id="{D088DC13-7E04-68EA-3BAA-AE20503785BD}"/>
              </a:ext>
            </a:extLst>
          </p:cNvPr>
          <p:cNvSpPr>
            <a:spLocks noGrp="1"/>
          </p:cNvSpPr>
          <p:nvPr>
            <p:ph type="body" sz="quarter" idx="15"/>
          </p:nvPr>
        </p:nvSpPr>
        <p:spPr>
          <a:xfrm>
            <a:off x="636403" y="4228911"/>
            <a:ext cx="3535327" cy="1445342"/>
          </a:xfrm>
        </p:spPr>
        <p:txBody>
          <a:bodyPr>
            <a:normAutofit/>
          </a:bodyPr>
          <a:lstStyle>
            <a:lvl1pPr marL="285750" indent="-285750">
              <a:buFont typeface="Arial" panose="020B0604020202020204" pitchFamily="34" charset="0"/>
              <a:buChar char="•"/>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cxnSp>
        <p:nvCxnSpPr>
          <p:cNvPr id="7" name="Straight Connector 6">
            <a:extLst>
              <a:ext uri="{FF2B5EF4-FFF2-40B4-BE49-F238E27FC236}">
                <a16:creationId xmlns:a16="http://schemas.microsoft.com/office/drawing/2014/main" id="{E07BA7B5-1B65-9EEA-BBF6-0D46D5D8A9A0}"/>
              </a:ext>
            </a:extLst>
          </p:cNvPr>
          <p:cNvCxnSpPr>
            <a:cxnSpLocks/>
          </p:cNvCxnSpPr>
          <p:nvPr userDrawn="1"/>
        </p:nvCxnSpPr>
        <p:spPr>
          <a:xfrm>
            <a:off x="636404" y="6253316"/>
            <a:ext cx="10919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9099D6-12B2-7167-C93E-67787BC331DD}"/>
              </a:ext>
            </a:extLst>
          </p:cNvPr>
          <p:cNvCxnSpPr>
            <a:cxnSpLocks/>
          </p:cNvCxnSpPr>
          <p:nvPr userDrawn="1"/>
        </p:nvCxnSpPr>
        <p:spPr>
          <a:xfrm>
            <a:off x="4683642" y="6252332"/>
            <a:ext cx="687195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6031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 Chart Style Exam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E4E13F-2C6B-A66C-F7D1-575FFAD5A1B8}"/>
              </a:ext>
            </a:extLst>
          </p:cNvPr>
          <p:cNvSpPr/>
          <p:nvPr userDrawn="1"/>
        </p:nvSpPr>
        <p:spPr>
          <a:xfrm>
            <a:off x="0" y="0"/>
            <a:ext cx="468364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ooter Placeholder 4">
            <a:extLst>
              <a:ext uri="{FF2B5EF4-FFF2-40B4-BE49-F238E27FC236}">
                <a16:creationId xmlns:a16="http://schemas.microsoft.com/office/drawing/2014/main" id="{A1562566-647B-9EF8-3B9A-C101FC2D558B}"/>
              </a:ext>
            </a:extLst>
          </p:cNvPr>
          <p:cNvSpPr>
            <a:spLocks noGrp="1"/>
          </p:cNvSpPr>
          <p:nvPr>
            <p:ph type="ftr" sz="quarter" idx="11"/>
          </p:nvPr>
        </p:nvSpPr>
        <p:spPr/>
        <p:txBody>
          <a:bodyPr/>
          <a:lstStyle/>
          <a:p>
            <a:r>
              <a:rPr lang="en-AU"/>
              <a:t>OFFICIAL</a:t>
            </a:r>
          </a:p>
        </p:txBody>
      </p:sp>
      <p:graphicFrame>
        <p:nvGraphicFramePr>
          <p:cNvPr id="9" name="Chart 8">
            <a:extLst>
              <a:ext uri="{FF2B5EF4-FFF2-40B4-BE49-F238E27FC236}">
                <a16:creationId xmlns:a16="http://schemas.microsoft.com/office/drawing/2014/main" id="{928F8FD1-F409-214E-303D-145A586A8441}"/>
              </a:ext>
            </a:extLst>
          </p:cNvPr>
          <p:cNvGraphicFramePr/>
          <p:nvPr userDrawn="1"/>
        </p:nvGraphicFramePr>
        <p:xfrm>
          <a:off x="6247417" y="503340"/>
          <a:ext cx="5356614" cy="5378317"/>
        </p:xfrm>
        <a:graphic>
          <a:graphicData uri="http://schemas.openxmlformats.org/drawingml/2006/chart">
            <c:chart xmlns:c="http://schemas.openxmlformats.org/drawingml/2006/chart" xmlns:r="http://schemas.openxmlformats.org/officeDocument/2006/relationships" r:id="rId2"/>
          </a:graphicData>
        </a:graphic>
      </p:graphicFrame>
      <p:cxnSp>
        <p:nvCxnSpPr>
          <p:cNvPr id="20" name="Straight Connector 19">
            <a:extLst>
              <a:ext uri="{FF2B5EF4-FFF2-40B4-BE49-F238E27FC236}">
                <a16:creationId xmlns:a16="http://schemas.microsoft.com/office/drawing/2014/main" id="{162AF532-60FB-8ADF-36B4-2C41D9ACE0A3}"/>
              </a:ext>
            </a:extLst>
          </p:cNvPr>
          <p:cNvCxnSpPr>
            <a:cxnSpLocks/>
          </p:cNvCxnSpPr>
          <p:nvPr userDrawn="1"/>
        </p:nvCxnSpPr>
        <p:spPr>
          <a:xfrm>
            <a:off x="636404" y="6253316"/>
            <a:ext cx="10919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E9EB4C-E2B2-7656-6F75-544EFB5619D7}"/>
              </a:ext>
            </a:extLst>
          </p:cNvPr>
          <p:cNvCxnSpPr>
            <a:cxnSpLocks/>
          </p:cNvCxnSpPr>
          <p:nvPr userDrawn="1"/>
        </p:nvCxnSpPr>
        <p:spPr>
          <a:xfrm>
            <a:off x="4683642" y="6252332"/>
            <a:ext cx="687195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FB0C6DA2-C36A-E716-D8E9-C6E086556EA6}"/>
              </a:ext>
            </a:extLst>
          </p:cNvPr>
          <p:cNvSpPr>
            <a:spLocks noGrp="1"/>
          </p:cNvSpPr>
          <p:nvPr>
            <p:ph type="body" sz="quarter" idx="13" hasCustomPrompt="1"/>
          </p:nvPr>
        </p:nvSpPr>
        <p:spPr>
          <a:xfrm>
            <a:off x="636405" y="1386349"/>
            <a:ext cx="2898921" cy="867930"/>
          </a:xfrm>
        </p:spPr>
        <p:txBody>
          <a:bodyPr wrap="square">
            <a:spAutoFit/>
          </a:bodyPr>
          <a:lstStyle>
            <a:lvl1pPr marL="0" indent="0">
              <a:buNone/>
              <a:defRPr sz="28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Page Title</a:t>
            </a:r>
            <a:endParaRPr lang="en-AU"/>
          </a:p>
        </p:txBody>
      </p:sp>
      <p:sp>
        <p:nvSpPr>
          <p:cNvPr id="4" name="Text Placeholder 16">
            <a:extLst>
              <a:ext uri="{FF2B5EF4-FFF2-40B4-BE49-F238E27FC236}">
                <a16:creationId xmlns:a16="http://schemas.microsoft.com/office/drawing/2014/main" id="{57AD2498-5DB2-1FDC-C9D4-9DA789C5D69E}"/>
              </a:ext>
            </a:extLst>
          </p:cNvPr>
          <p:cNvSpPr>
            <a:spLocks noGrp="1"/>
          </p:cNvSpPr>
          <p:nvPr>
            <p:ph type="body" sz="quarter" idx="14"/>
          </p:nvPr>
        </p:nvSpPr>
        <p:spPr>
          <a:xfrm>
            <a:off x="636403" y="2639007"/>
            <a:ext cx="3535327" cy="1445342"/>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6" name="Text Placeholder 16">
            <a:extLst>
              <a:ext uri="{FF2B5EF4-FFF2-40B4-BE49-F238E27FC236}">
                <a16:creationId xmlns:a16="http://schemas.microsoft.com/office/drawing/2014/main" id="{EBA52ADF-16BD-DB04-DB36-6CCAF66F7DD3}"/>
              </a:ext>
            </a:extLst>
          </p:cNvPr>
          <p:cNvSpPr>
            <a:spLocks noGrp="1"/>
          </p:cNvSpPr>
          <p:nvPr>
            <p:ph type="body" sz="quarter" idx="15"/>
          </p:nvPr>
        </p:nvSpPr>
        <p:spPr>
          <a:xfrm>
            <a:off x="636403" y="4228911"/>
            <a:ext cx="3535327" cy="1445342"/>
          </a:xfrm>
        </p:spPr>
        <p:txBody>
          <a:bodyPr>
            <a:normAutofit/>
          </a:bodyPr>
          <a:lstStyle>
            <a:lvl1pPr marL="285750" indent="-285750">
              <a:buFont typeface="Arial" panose="020B0604020202020204" pitchFamily="34" charset="0"/>
              <a:buChar char="•"/>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Tree>
    <p:extLst>
      <p:ext uri="{BB962C8B-B14F-4D97-AF65-F5344CB8AC3E}">
        <p14:creationId xmlns:p14="http://schemas.microsoft.com/office/powerpoint/2010/main" val="2077970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26C440-DCAD-1711-57EF-DB642FF99542}"/>
              </a:ext>
            </a:extLst>
          </p:cNvPr>
          <p:cNvSpPr/>
          <p:nvPr userDrawn="1"/>
        </p:nvSpPr>
        <p:spPr>
          <a:xfrm>
            <a:off x="0" y="0"/>
            <a:ext cx="468364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8" name="Picture 27">
            <a:extLst>
              <a:ext uri="{FF2B5EF4-FFF2-40B4-BE49-F238E27FC236}">
                <a16:creationId xmlns:a16="http://schemas.microsoft.com/office/drawing/2014/main" id="{CB9C0359-730E-6DEB-5DF8-54B97657D7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2429"/>
          <a:stretch/>
        </p:blipFill>
        <p:spPr>
          <a:xfrm rot="10800000" flipH="1">
            <a:off x="7179515" y="1"/>
            <a:ext cx="5012485" cy="5498912"/>
          </a:xfrm>
          <a:prstGeom prst="rect">
            <a:avLst/>
          </a:prstGeom>
        </p:spPr>
      </p:pic>
      <p:sp>
        <p:nvSpPr>
          <p:cNvPr id="5" name="Footer Placeholder 4">
            <a:extLst>
              <a:ext uri="{FF2B5EF4-FFF2-40B4-BE49-F238E27FC236}">
                <a16:creationId xmlns:a16="http://schemas.microsoft.com/office/drawing/2014/main" id="{A1562566-647B-9EF8-3B9A-C101FC2D558B}"/>
              </a:ext>
            </a:extLst>
          </p:cNvPr>
          <p:cNvSpPr>
            <a:spLocks noGrp="1"/>
          </p:cNvSpPr>
          <p:nvPr>
            <p:ph type="ftr" sz="quarter" idx="11"/>
          </p:nvPr>
        </p:nvSpPr>
        <p:spPr/>
        <p:txBody>
          <a:bodyPr/>
          <a:lstStyle/>
          <a:p>
            <a:r>
              <a:rPr lang="en-AU"/>
              <a:t>OFFICIAL</a:t>
            </a:r>
          </a:p>
        </p:txBody>
      </p:sp>
      <p:sp>
        <p:nvSpPr>
          <p:cNvPr id="3" name="Text Placeholder 8">
            <a:extLst>
              <a:ext uri="{FF2B5EF4-FFF2-40B4-BE49-F238E27FC236}">
                <a16:creationId xmlns:a16="http://schemas.microsoft.com/office/drawing/2014/main" id="{F7A9F693-BE1F-0441-AEB0-4F7FB15958B5}"/>
              </a:ext>
            </a:extLst>
          </p:cNvPr>
          <p:cNvSpPr>
            <a:spLocks noGrp="1"/>
          </p:cNvSpPr>
          <p:nvPr>
            <p:ph type="body" sz="quarter" idx="13" hasCustomPrompt="1"/>
          </p:nvPr>
        </p:nvSpPr>
        <p:spPr>
          <a:xfrm>
            <a:off x="636405" y="1386349"/>
            <a:ext cx="2898921" cy="867930"/>
          </a:xfrm>
        </p:spPr>
        <p:txBody>
          <a:bodyPr wrap="square">
            <a:spAutoFit/>
          </a:bodyPr>
          <a:lstStyle>
            <a:lvl1pPr marL="0" indent="0">
              <a:buNone/>
              <a:defRPr sz="28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Page Title</a:t>
            </a:r>
            <a:endParaRPr lang="en-AU"/>
          </a:p>
        </p:txBody>
      </p:sp>
      <p:sp>
        <p:nvSpPr>
          <p:cNvPr id="4" name="Text Placeholder 16">
            <a:extLst>
              <a:ext uri="{FF2B5EF4-FFF2-40B4-BE49-F238E27FC236}">
                <a16:creationId xmlns:a16="http://schemas.microsoft.com/office/drawing/2014/main" id="{197C863E-2127-955E-4945-C581DAB39013}"/>
              </a:ext>
            </a:extLst>
          </p:cNvPr>
          <p:cNvSpPr>
            <a:spLocks noGrp="1"/>
          </p:cNvSpPr>
          <p:nvPr>
            <p:ph type="body" sz="quarter" idx="14"/>
          </p:nvPr>
        </p:nvSpPr>
        <p:spPr>
          <a:xfrm>
            <a:off x="636403" y="2639007"/>
            <a:ext cx="3535327" cy="1445342"/>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6" name="Text Placeholder 16">
            <a:extLst>
              <a:ext uri="{FF2B5EF4-FFF2-40B4-BE49-F238E27FC236}">
                <a16:creationId xmlns:a16="http://schemas.microsoft.com/office/drawing/2014/main" id="{D088DC13-7E04-68EA-3BAA-AE20503785BD}"/>
              </a:ext>
            </a:extLst>
          </p:cNvPr>
          <p:cNvSpPr>
            <a:spLocks noGrp="1"/>
          </p:cNvSpPr>
          <p:nvPr>
            <p:ph type="body" sz="quarter" idx="15"/>
          </p:nvPr>
        </p:nvSpPr>
        <p:spPr>
          <a:xfrm>
            <a:off x="636403" y="4228911"/>
            <a:ext cx="3535327" cy="1445342"/>
          </a:xfrm>
        </p:spPr>
        <p:txBody>
          <a:bodyPr>
            <a:normAutofit/>
          </a:bodyPr>
          <a:lstStyle>
            <a:lvl1pPr marL="285750" indent="-285750">
              <a:buFont typeface="Arial" panose="020B0604020202020204" pitchFamily="34" charset="0"/>
              <a:buChar char="•"/>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11" name="Chart Placeholder 10">
            <a:extLst>
              <a:ext uri="{FF2B5EF4-FFF2-40B4-BE49-F238E27FC236}">
                <a16:creationId xmlns:a16="http://schemas.microsoft.com/office/drawing/2014/main" id="{4C71D5F3-D05E-A8DA-DCB3-F94469ACD717}"/>
              </a:ext>
            </a:extLst>
          </p:cNvPr>
          <p:cNvSpPr>
            <a:spLocks noGrp="1"/>
          </p:cNvSpPr>
          <p:nvPr>
            <p:ph type="chart" sz="quarter" idx="16" hasCustomPrompt="1"/>
          </p:nvPr>
        </p:nvSpPr>
        <p:spPr>
          <a:xfrm>
            <a:off x="5348288" y="536575"/>
            <a:ext cx="6076950" cy="5343525"/>
          </a:xfrm>
        </p:spPr>
        <p:txBody>
          <a:bodyPr/>
          <a:lstStyle>
            <a:lvl1pPr marL="0" indent="0">
              <a:buNone/>
              <a:defRPr/>
            </a:lvl1pPr>
          </a:lstStyle>
          <a:p>
            <a:r>
              <a:rPr lang="en-AU"/>
              <a:t>Click to insert chart</a:t>
            </a:r>
          </a:p>
        </p:txBody>
      </p:sp>
    </p:spTree>
    <p:extLst>
      <p:ext uri="{BB962C8B-B14F-4D97-AF65-F5344CB8AC3E}">
        <p14:creationId xmlns:p14="http://schemas.microsoft.com/office/powerpoint/2010/main" val="1741309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A group of people writing on a white board&#10;&#10;AI-generated content may be incorrect.">
            <a:extLst>
              <a:ext uri="{FF2B5EF4-FFF2-40B4-BE49-F238E27FC236}">
                <a16:creationId xmlns:a16="http://schemas.microsoft.com/office/drawing/2014/main" id="{0906BB8B-98FA-FCB7-F754-766FC5CEFA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0677"/>
          </a:xfrm>
          <a:prstGeom prst="rect">
            <a:avLst/>
          </a:prstGeom>
        </p:spPr>
      </p:pic>
      <p:sp>
        <p:nvSpPr>
          <p:cNvPr id="2" name="Title 1">
            <a:extLst>
              <a:ext uri="{FF2B5EF4-FFF2-40B4-BE49-F238E27FC236}">
                <a16:creationId xmlns:a16="http://schemas.microsoft.com/office/drawing/2014/main" id="{81E1D90B-0661-BCCF-45B7-142F8FE58F11}"/>
              </a:ext>
            </a:extLst>
          </p:cNvPr>
          <p:cNvSpPr>
            <a:spLocks noGrp="1"/>
          </p:cNvSpPr>
          <p:nvPr>
            <p:ph type="title"/>
          </p:nvPr>
        </p:nvSpPr>
        <p:spPr>
          <a:xfrm>
            <a:off x="838200" y="932881"/>
            <a:ext cx="10515600" cy="1325563"/>
          </a:xfrm>
        </p:spPr>
        <p:txBody>
          <a:bodyPr/>
          <a:lstStyle>
            <a:lvl1pPr>
              <a:defRPr>
                <a:latin typeface="Calibri Light" panose="020F0302020204030204" pitchFamily="34" charset="0"/>
                <a:ea typeface="Calibri Light" panose="020F0302020204030204" pitchFamily="34" charset="0"/>
                <a:cs typeface="Calibri Light" panose="020F0302020204030204" pitchFamily="34"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04B1843-95E4-07D6-5689-527D41F6A493}"/>
              </a:ext>
            </a:extLst>
          </p:cNvPr>
          <p:cNvSpPr>
            <a:spLocks noGrp="1"/>
          </p:cNvSpPr>
          <p:nvPr>
            <p:ph idx="1"/>
          </p:nvPr>
        </p:nvSpPr>
        <p:spPr>
          <a:xfrm>
            <a:off x="838200" y="2318881"/>
            <a:ext cx="10515600" cy="3544037"/>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656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low Chart Style Exam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75BBD3-19D5-1BD3-3941-291A273766D0}"/>
              </a:ext>
            </a:extLst>
          </p:cNvPr>
          <p:cNvSpPr/>
          <p:nvPr userDrawn="1"/>
        </p:nvSpPr>
        <p:spPr>
          <a:xfrm>
            <a:off x="0" y="0"/>
            <a:ext cx="468364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BA1D4980-710C-602B-9A65-679291CFCF2E}"/>
              </a:ext>
            </a:extLst>
          </p:cNvPr>
          <p:cNvSpPr>
            <a:spLocks noGrp="1"/>
          </p:cNvSpPr>
          <p:nvPr>
            <p:ph type="ftr" sz="quarter" idx="10"/>
          </p:nvPr>
        </p:nvSpPr>
        <p:spPr/>
        <p:txBody>
          <a:bodyPr/>
          <a:lstStyle/>
          <a:p>
            <a:r>
              <a:rPr lang="en-AU"/>
              <a:t>OFFICIAL</a:t>
            </a:r>
          </a:p>
        </p:txBody>
      </p:sp>
      <p:sp>
        <p:nvSpPr>
          <p:cNvPr id="6" name="Text Placeholder 8">
            <a:extLst>
              <a:ext uri="{FF2B5EF4-FFF2-40B4-BE49-F238E27FC236}">
                <a16:creationId xmlns:a16="http://schemas.microsoft.com/office/drawing/2014/main" id="{45E85362-FA65-0E09-AF05-6A780505F28D}"/>
              </a:ext>
            </a:extLst>
          </p:cNvPr>
          <p:cNvSpPr>
            <a:spLocks noGrp="1"/>
          </p:cNvSpPr>
          <p:nvPr>
            <p:ph type="body" sz="quarter" idx="13" hasCustomPrompt="1"/>
          </p:nvPr>
        </p:nvSpPr>
        <p:spPr>
          <a:xfrm>
            <a:off x="636405" y="1386349"/>
            <a:ext cx="2898921" cy="867930"/>
          </a:xfrm>
        </p:spPr>
        <p:txBody>
          <a:bodyPr wrap="square">
            <a:spAutoFit/>
          </a:bodyPr>
          <a:lstStyle>
            <a:lvl1pPr marL="0" indent="0">
              <a:buNone/>
              <a:defRPr sz="28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Page Title</a:t>
            </a:r>
            <a:endParaRPr lang="en-AU"/>
          </a:p>
        </p:txBody>
      </p:sp>
      <p:sp>
        <p:nvSpPr>
          <p:cNvPr id="7" name="Text Placeholder 16">
            <a:extLst>
              <a:ext uri="{FF2B5EF4-FFF2-40B4-BE49-F238E27FC236}">
                <a16:creationId xmlns:a16="http://schemas.microsoft.com/office/drawing/2014/main" id="{B8B7830C-3355-BD1A-8F3A-5BC2BFAFA367}"/>
              </a:ext>
            </a:extLst>
          </p:cNvPr>
          <p:cNvSpPr>
            <a:spLocks noGrp="1"/>
          </p:cNvSpPr>
          <p:nvPr>
            <p:ph type="body" sz="quarter" idx="14"/>
          </p:nvPr>
        </p:nvSpPr>
        <p:spPr>
          <a:xfrm>
            <a:off x="636403" y="2639007"/>
            <a:ext cx="3535327" cy="1445342"/>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8" name="Text Placeholder 16">
            <a:extLst>
              <a:ext uri="{FF2B5EF4-FFF2-40B4-BE49-F238E27FC236}">
                <a16:creationId xmlns:a16="http://schemas.microsoft.com/office/drawing/2014/main" id="{C2306324-044D-7A83-E0E1-6284B3DAC29A}"/>
              </a:ext>
            </a:extLst>
          </p:cNvPr>
          <p:cNvSpPr>
            <a:spLocks noGrp="1"/>
          </p:cNvSpPr>
          <p:nvPr>
            <p:ph type="body" sz="quarter" idx="15"/>
          </p:nvPr>
        </p:nvSpPr>
        <p:spPr>
          <a:xfrm>
            <a:off x="636403" y="4228911"/>
            <a:ext cx="3535327" cy="1445342"/>
          </a:xfrm>
        </p:spPr>
        <p:txBody>
          <a:bodyPr>
            <a:normAutofit/>
          </a:bodyPr>
          <a:lstStyle>
            <a:lvl1pPr marL="285750" indent="-285750">
              <a:buFont typeface="Arial" panose="020B0604020202020204" pitchFamily="34" charset="0"/>
              <a:buChar char="•"/>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cxnSp>
        <p:nvCxnSpPr>
          <p:cNvPr id="10" name="Straight Connector 9">
            <a:extLst>
              <a:ext uri="{FF2B5EF4-FFF2-40B4-BE49-F238E27FC236}">
                <a16:creationId xmlns:a16="http://schemas.microsoft.com/office/drawing/2014/main" id="{03D54EA1-C6B0-FE90-7BDA-9CBEC2431891}"/>
              </a:ext>
            </a:extLst>
          </p:cNvPr>
          <p:cNvCxnSpPr>
            <a:cxnSpLocks/>
          </p:cNvCxnSpPr>
          <p:nvPr userDrawn="1"/>
        </p:nvCxnSpPr>
        <p:spPr>
          <a:xfrm>
            <a:off x="636404" y="6253316"/>
            <a:ext cx="10919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06BDD2-4FE3-E0BA-016A-C13D2C5C4E53}"/>
              </a:ext>
            </a:extLst>
          </p:cNvPr>
          <p:cNvCxnSpPr>
            <a:cxnSpLocks/>
          </p:cNvCxnSpPr>
          <p:nvPr userDrawn="1"/>
        </p:nvCxnSpPr>
        <p:spPr>
          <a:xfrm>
            <a:off x="4683642" y="6252332"/>
            <a:ext cx="687195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AD78231C-9AFF-E9D9-29AD-39E554A194A8}"/>
              </a:ext>
            </a:extLst>
          </p:cNvPr>
          <p:cNvGraphicFramePr/>
          <p:nvPr userDrawn="1"/>
        </p:nvGraphicFramePr>
        <p:xfrm>
          <a:off x="5917657" y="1550328"/>
          <a:ext cx="4958342" cy="3305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5" name="Picture 24">
            <a:extLst>
              <a:ext uri="{FF2B5EF4-FFF2-40B4-BE49-F238E27FC236}">
                <a16:creationId xmlns:a16="http://schemas.microsoft.com/office/drawing/2014/main" id="{62E8CFF2-2CB7-65E8-05CA-3D8E2756D9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325392" y="2477396"/>
            <a:ext cx="828000" cy="828000"/>
          </a:xfrm>
          <a:prstGeom prst="rect">
            <a:avLst/>
          </a:prstGeom>
        </p:spPr>
      </p:pic>
      <p:pic>
        <p:nvPicPr>
          <p:cNvPr id="27" name="Picture 26">
            <a:extLst>
              <a:ext uri="{FF2B5EF4-FFF2-40B4-BE49-F238E27FC236}">
                <a16:creationId xmlns:a16="http://schemas.microsoft.com/office/drawing/2014/main" id="{210B020A-1E8C-2A3A-03C9-8E52AE3CF1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12485" y="4064816"/>
            <a:ext cx="829984" cy="828000"/>
          </a:xfrm>
          <a:prstGeom prst="rect">
            <a:avLst/>
          </a:prstGeom>
        </p:spPr>
      </p:pic>
      <p:pic>
        <p:nvPicPr>
          <p:cNvPr id="29" name="Picture 28">
            <a:extLst>
              <a:ext uri="{FF2B5EF4-FFF2-40B4-BE49-F238E27FC236}">
                <a16:creationId xmlns:a16="http://schemas.microsoft.com/office/drawing/2014/main" id="{8A8C74D4-18B7-1F1B-0978-F03C52D6920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20042" y="1513401"/>
            <a:ext cx="756000" cy="756000"/>
          </a:xfrm>
          <a:prstGeom prst="rect">
            <a:avLst/>
          </a:prstGeom>
        </p:spPr>
      </p:pic>
      <p:pic>
        <p:nvPicPr>
          <p:cNvPr id="31" name="Picture 30">
            <a:extLst>
              <a:ext uri="{FF2B5EF4-FFF2-40B4-BE49-F238E27FC236}">
                <a16:creationId xmlns:a16="http://schemas.microsoft.com/office/drawing/2014/main" id="{61DBF9DB-05F4-6527-39C8-DFE2B7A1366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643409" y="2470241"/>
            <a:ext cx="828000" cy="828000"/>
          </a:xfrm>
          <a:prstGeom prst="rect">
            <a:avLst/>
          </a:prstGeom>
        </p:spPr>
      </p:pic>
      <p:pic>
        <p:nvPicPr>
          <p:cNvPr id="33" name="Picture 32">
            <a:extLst>
              <a:ext uri="{FF2B5EF4-FFF2-40B4-BE49-F238E27FC236}">
                <a16:creationId xmlns:a16="http://schemas.microsoft.com/office/drawing/2014/main" id="{673D823C-3D8C-15B8-1930-8379BFFBAA3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154830" y="4054184"/>
            <a:ext cx="828000" cy="828000"/>
          </a:xfrm>
          <a:prstGeom prst="rect">
            <a:avLst/>
          </a:prstGeom>
        </p:spPr>
      </p:pic>
      <p:sp>
        <p:nvSpPr>
          <p:cNvPr id="37" name="Text Placeholder 36">
            <a:extLst>
              <a:ext uri="{FF2B5EF4-FFF2-40B4-BE49-F238E27FC236}">
                <a16:creationId xmlns:a16="http://schemas.microsoft.com/office/drawing/2014/main" id="{B704BB5A-0956-C08C-BC32-72D8F538F109}"/>
              </a:ext>
            </a:extLst>
          </p:cNvPr>
          <p:cNvSpPr>
            <a:spLocks noGrp="1"/>
          </p:cNvSpPr>
          <p:nvPr>
            <p:ph type="body" sz="quarter" idx="16" hasCustomPrompt="1"/>
          </p:nvPr>
        </p:nvSpPr>
        <p:spPr>
          <a:xfrm>
            <a:off x="7459235" y="391953"/>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39" name="Text Placeholder 38">
            <a:extLst>
              <a:ext uri="{FF2B5EF4-FFF2-40B4-BE49-F238E27FC236}">
                <a16:creationId xmlns:a16="http://schemas.microsoft.com/office/drawing/2014/main" id="{46497305-9488-355B-0902-46128ABB8420}"/>
              </a:ext>
            </a:extLst>
          </p:cNvPr>
          <p:cNvSpPr>
            <a:spLocks noGrp="1"/>
          </p:cNvSpPr>
          <p:nvPr>
            <p:ph type="body" sz="quarter" idx="17" hasCustomPrompt="1"/>
          </p:nvPr>
        </p:nvSpPr>
        <p:spPr>
          <a:xfrm>
            <a:off x="7482041" y="2909844"/>
            <a:ext cx="1829575" cy="799603"/>
          </a:xfrm>
        </p:spPr>
        <p:txBody>
          <a:bodyPr>
            <a:noAutofit/>
          </a:bodyPr>
          <a:lstStyle>
            <a:lvl1pPr marL="0" indent="0" algn="ctr">
              <a:buNone/>
              <a:defRPr sz="1800" b="1">
                <a:latin typeface="+mj-lt"/>
              </a:defRPr>
            </a:lvl1pPr>
            <a:lvl2pPr marL="457200" indent="0" algn="ctr">
              <a:buNone/>
              <a:defRPr sz="1800" b="1">
                <a:latin typeface="+mj-lt"/>
              </a:defRPr>
            </a:lvl2pPr>
            <a:lvl3pPr marL="914400" indent="0" algn="ctr">
              <a:buNone/>
              <a:defRPr sz="1800" b="1">
                <a:latin typeface="+mj-lt"/>
              </a:defRPr>
            </a:lvl3pPr>
            <a:lvl4pPr marL="1371600" indent="0" algn="ctr">
              <a:buNone/>
              <a:defRPr sz="1800" b="1">
                <a:latin typeface="+mj-lt"/>
              </a:defRPr>
            </a:lvl4pPr>
            <a:lvl5pPr marL="1828800" indent="0" algn="ctr">
              <a:buNone/>
              <a:defRPr sz="1800" b="1">
                <a:latin typeface="+mj-lt"/>
              </a:defRPr>
            </a:lvl5pPr>
          </a:lstStyle>
          <a:p>
            <a:pPr lvl="0"/>
            <a:r>
              <a:rPr lang="en-US"/>
              <a:t>Title</a:t>
            </a:r>
            <a:br>
              <a:rPr lang="en-US"/>
            </a:br>
            <a:r>
              <a:rPr lang="en-US" err="1"/>
              <a:t>eg.</a:t>
            </a:r>
            <a:r>
              <a:rPr lang="en-US"/>
              <a:t> NEMA Values</a:t>
            </a:r>
            <a:endParaRPr lang="en-AU"/>
          </a:p>
        </p:txBody>
      </p:sp>
      <p:sp>
        <p:nvSpPr>
          <p:cNvPr id="41" name="Text Placeholder 40">
            <a:extLst>
              <a:ext uri="{FF2B5EF4-FFF2-40B4-BE49-F238E27FC236}">
                <a16:creationId xmlns:a16="http://schemas.microsoft.com/office/drawing/2014/main" id="{17A94D6A-3864-6A10-939D-4C36969CB96E}"/>
              </a:ext>
            </a:extLst>
          </p:cNvPr>
          <p:cNvSpPr>
            <a:spLocks noGrp="1"/>
          </p:cNvSpPr>
          <p:nvPr>
            <p:ph type="body" sz="quarter" idx="18" hasCustomPrompt="1"/>
          </p:nvPr>
        </p:nvSpPr>
        <p:spPr>
          <a:xfrm>
            <a:off x="7459235" y="663397"/>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46" name="Text Placeholder 36">
            <a:extLst>
              <a:ext uri="{FF2B5EF4-FFF2-40B4-BE49-F238E27FC236}">
                <a16:creationId xmlns:a16="http://schemas.microsoft.com/office/drawing/2014/main" id="{3FE8EABD-C059-2AEC-0F32-7D9B739325B4}"/>
              </a:ext>
            </a:extLst>
          </p:cNvPr>
          <p:cNvSpPr>
            <a:spLocks noGrp="1"/>
          </p:cNvSpPr>
          <p:nvPr>
            <p:ph type="body" sz="quarter" idx="19" hasCustomPrompt="1"/>
          </p:nvPr>
        </p:nvSpPr>
        <p:spPr>
          <a:xfrm>
            <a:off x="4777866" y="2477525"/>
            <a:ext cx="1789990"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47" name="Text Placeholder 40">
            <a:extLst>
              <a:ext uri="{FF2B5EF4-FFF2-40B4-BE49-F238E27FC236}">
                <a16:creationId xmlns:a16="http://schemas.microsoft.com/office/drawing/2014/main" id="{CA8A8AD9-1365-6B13-FB9C-08BFF6367538}"/>
              </a:ext>
            </a:extLst>
          </p:cNvPr>
          <p:cNvSpPr>
            <a:spLocks noGrp="1"/>
          </p:cNvSpPr>
          <p:nvPr>
            <p:ph type="body" sz="quarter" idx="20" hasCustomPrompt="1"/>
          </p:nvPr>
        </p:nvSpPr>
        <p:spPr>
          <a:xfrm>
            <a:off x="4777866" y="2748969"/>
            <a:ext cx="1789990"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48" name="Text Placeholder 36">
            <a:extLst>
              <a:ext uri="{FF2B5EF4-FFF2-40B4-BE49-F238E27FC236}">
                <a16:creationId xmlns:a16="http://schemas.microsoft.com/office/drawing/2014/main" id="{579C4552-F2B5-15FF-11CB-3BD11D1BBD15}"/>
              </a:ext>
            </a:extLst>
          </p:cNvPr>
          <p:cNvSpPr>
            <a:spLocks noGrp="1"/>
          </p:cNvSpPr>
          <p:nvPr>
            <p:ph type="body" sz="quarter" idx="21" hasCustomPrompt="1"/>
          </p:nvPr>
        </p:nvSpPr>
        <p:spPr>
          <a:xfrm>
            <a:off x="6232197" y="5009192"/>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49" name="Text Placeholder 40">
            <a:extLst>
              <a:ext uri="{FF2B5EF4-FFF2-40B4-BE49-F238E27FC236}">
                <a16:creationId xmlns:a16="http://schemas.microsoft.com/office/drawing/2014/main" id="{91161EF3-B477-9955-E46D-2F5A47C7F0FB}"/>
              </a:ext>
            </a:extLst>
          </p:cNvPr>
          <p:cNvSpPr>
            <a:spLocks noGrp="1"/>
          </p:cNvSpPr>
          <p:nvPr>
            <p:ph type="body" sz="quarter" idx="22" hasCustomPrompt="1"/>
          </p:nvPr>
        </p:nvSpPr>
        <p:spPr>
          <a:xfrm>
            <a:off x="6232197" y="5280636"/>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50" name="Text Placeholder 36">
            <a:extLst>
              <a:ext uri="{FF2B5EF4-FFF2-40B4-BE49-F238E27FC236}">
                <a16:creationId xmlns:a16="http://schemas.microsoft.com/office/drawing/2014/main" id="{60FEE3B9-2F6D-C441-C269-86409EA3DC64}"/>
              </a:ext>
            </a:extLst>
          </p:cNvPr>
          <p:cNvSpPr>
            <a:spLocks noGrp="1"/>
          </p:cNvSpPr>
          <p:nvPr>
            <p:ph type="body" sz="quarter" idx="23" hasCustomPrompt="1"/>
          </p:nvPr>
        </p:nvSpPr>
        <p:spPr>
          <a:xfrm>
            <a:off x="8698758" y="5007638"/>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51" name="Text Placeholder 40">
            <a:extLst>
              <a:ext uri="{FF2B5EF4-FFF2-40B4-BE49-F238E27FC236}">
                <a16:creationId xmlns:a16="http://schemas.microsoft.com/office/drawing/2014/main" id="{1C566AFC-0CE6-E007-2D22-D2D9A0DC98AC}"/>
              </a:ext>
            </a:extLst>
          </p:cNvPr>
          <p:cNvSpPr>
            <a:spLocks noGrp="1"/>
          </p:cNvSpPr>
          <p:nvPr>
            <p:ph type="body" sz="quarter" idx="24" hasCustomPrompt="1"/>
          </p:nvPr>
        </p:nvSpPr>
        <p:spPr>
          <a:xfrm>
            <a:off x="8698758" y="5279082"/>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52" name="Text Placeholder 36">
            <a:extLst>
              <a:ext uri="{FF2B5EF4-FFF2-40B4-BE49-F238E27FC236}">
                <a16:creationId xmlns:a16="http://schemas.microsoft.com/office/drawing/2014/main" id="{861C499F-AE07-B06E-9783-D0E1FC57686F}"/>
              </a:ext>
            </a:extLst>
          </p:cNvPr>
          <p:cNvSpPr>
            <a:spLocks noGrp="1"/>
          </p:cNvSpPr>
          <p:nvPr>
            <p:ph type="body" sz="quarter" idx="25" hasCustomPrompt="1"/>
          </p:nvPr>
        </p:nvSpPr>
        <p:spPr>
          <a:xfrm>
            <a:off x="10225801" y="2477525"/>
            <a:ext cx="1789990"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53" name="Text Placeholder 40">
            <a:extLst>
              <a:ext uri="{FF2B5EF4-FFF2-40B4-BE49-F238E27FC236}">
                <a16:creationId xmlns:a16="http://schemas.microsoft.com/office/drawing/2014/main" id="{C55B982F-441E-F7F9-AC0F-1EEE462F3CEF}"/>
              </a:ext>
            </a:extLst>
          </p:cNvPr>
          <p:cNvSpPr>
            <a:spLocks noGrp="1"/>
          </p:cNvSpPr>
          <p:nvPr>
            <p:ph type="body" sz="quarter" idx="26" hasCustomPrompt="1"/>
          </p:nvPr>
        </p:nvSpPr>
        <p:spPr>
          <a:xfrm>
            <a:off x="10225801" y="2748969"/>
            <a:ext cx="1789990"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Tree>
    <p:extLst>
      <p:ext uri="{BB962C8B-B14F-4D97-AF65-F5344CB8AC3E}">
        <p14:creationId xmlns:p14="http://schemas.microsoft.com/office/powerpoint/2010/main" val="1337439995"/>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low Chart Style Exam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75BBD3-19D5-1BD3-3941-291A273766D0}"/>
              </a:ext>
            </a:extLst>
          </p:cNvPr>
          <p:cNvSpPr/>
          <p:nvPr userDrawn="1"/>
        </p:nvSpPr>
        <p:spPr>
          <a:xfrm>
            <a:off x="0" y="0"/>
            <a:ext cx="4683642"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BA1D4980-710C-602B-9A65-679291CFCF2E}"/>
              </a:ext>
            </a:extLst>
          </p:cNvPr>
          <p:cNvSpPr>
            <a:spLocks noGrp="1"/>
          </p:cNvSpPr>
          <p:nvPr>
            <p:ph type="ftr" sz="quarter" idx="10"/>
          </p:nvPr>
        </p:nvSpPr>
        <p:spPr/>
        <p:txBody>
          <a:bodyPr/>
          <a:lstStyle/>
          <a:p>
            <a:r>
              <a:rPr lang="en-AU"/>
              <a:t>OFFICIAL</a:t>
            </a:r>
          </a:p>
        </p:txBody>
      </p:sp>
      <p:sp>
        <p:nvSpPr>
          <p:cNvPr id="6" name="Text Placeholder 8">
            <a:extLst>
              <a:ext uri="{FF2B5EF4-FFF2-40B4-BE49-F238E27FC236}">
                <a16:creationId xmlns:a16="http://schemas.microsoft.com/office/drawing/2014/main" id="{45E85362-FA65-0E09-AF05-6A780505F28D}"/>
              </a:ext>
            </a:extLst>
          </p:cNvPr>
          <p:cNvSpPr>
            <a:spLocks noGrp="1"/>
          </p:cNvSpPr>
          <p:nvPr>
            <p:ph type="body" sz="quarter" idx="13" hasCustomPrompt="1"/>
          </p:nvPr>
        </p:nvSpPr>
        <p:spPr>
          <a:xfrm>
            <a:off x="636405" y="1386349"/>
            <a:ext cx="2898921" cy="867930"/>
          </a:xfrm>
        </p:spPr>
        <p:txBody>
          <a:bodyPr wrap="square">
            <a:spAutoFit/>
          </a:bodyPr>
          <a:lstStyle>
            <a:lvl1pPr marL="0" indent="0">
              <a:buNone/>
              <a:defRPr sz="28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Page Title</a:t>
            </a:r>
            <a:endParaRPr lang="en-AU"/>
          </a:p>
        </p:txBody>
      </p:sp>
      <p:sp>
        <p:nvSpPr>
          <p:cNvPr id="7" name="Text Placeholder 16">
            <a:extLst>
              <a:ext uri="{FF2B5EF4-FFF2-40B4-BE49-F238E27FC236}">
                <a16:creationId xmlns:a16="http://schemas.microsoft.com/office/drawing/2014/main" id="{B8B7830C-3355-BD1A-8F3A-5BC2BFAFA367}"/>
              </a:ext>
            </a:extLst>
          </p:cNvPr>
          <p:cNvSpPr>
            <a:spLocks noGrp="1"/>
          </p:cNvSpPr>
          <p:nvPr>
            <p:ph type="body" sz="quarter" idx="14"/>
          </p:nvPr>
        </p:nvSpPr>
        <p:spPr>
          <a:xfrm>
            <a:off x="636403" y="2639007"/>
            <a:ext cx="3535327" cy="1445342"/>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sp>
        <p:nvSpPr>
          <p:cNvPr id="8" name="Text Placeholder 16">
            <a:extLst>
              <a:ext uri="{FF2B5EF4-FFF2-40B4-BE49-F238E27FC236}">
                <a16:creationId xmlns:a16="http://schemas.microsoft.com/office/drawing/2014/main" id="{C2306324-044D-7A83-E0E1-6284B3DAC29A}"/>
              </a:ext>
            </a:extLst>
          </p:cNvPr>
          <p:cNvSpPr>
            <a:spLocks noGrp="1"/>
          </p:cNvSpPr>
          <p:nvPr>
            <p:ph type="body" sz="quarter" idx="15"/>
          </p:nvPr>
        </p:nvSpPr>
        <p:spPr>
          <a:xfrm>
            <a:off x="636403" y="4228911"/>
            <a:ext cx="3535327" cy="1445342"/>
          </a:xfrm>
        </p:spPr>
        <p:txBody>
          <a:bodyPr>
            <a:normAutofit/>
          </a:bodyPr>
          <a:lstStyle>
            <a:lvl1pPr marL="285750" indent="-285750">
              <a:buFont typeface="Arial" panose="020B0604020202020204" pitchFamily="34" charset="0"/>
              <a:buChar char="•"/>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endParaRPr lang="en-AU"/>
          </a:p>
        </p:txBody>
      </p:sp>
      <p:cxnSp>
        <p:nvCxnSpPr>
          <p:cNvPr id="10" name="Straight Connector 9">
            <a:extLst>
              <a:ext uri="{FF2B5EF4-FFF2-40B4-BE49-F238E27FC236}">
                <a16:creationId xmlns:a16="http://schemas.microsoft.com/office/drawing/2014/main" id="{03D54EA1-C6B0-FE90-7BDA-9CBEC2431891}"/>
              </a:ext>
            </a:extLst>
          </p:cNvPr>
          <p:cNvCxnSpPr>
            <a:cxnSpLocks/>
          </p:cNvCxnSpPr>
          <p:nvPr userDrawn="1"/>
        </p:nvCxnSpPr>
        <p:spPr>
          <a:xfrm>
            <a:off x="636404" y="6253316"/>
            <a:ext cx="10919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A06BDD2-4FE3-E0BA-016A-C13D2C5C4E53}"/>
              </a:ext>
            </a:extLst>
          </p:cNvPr>
          <p:cNvCxnSpPr>
            <a:cxnSpLocks/>
          </p:cNvCxnSpPr>
          <p:nvPr userDrawn="1"/>
        </p:nvCxnSpPr>
        <p:spPr>
          <a:xfrm>
            <a:off x="4683642" y="6252332"/>
            <a:ext cx="687195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2E8CFF2-2CB7-65E8-05CA-3D8E2756D9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25392" y="2477396"/>
            <a:ext cx="828000" cy="828000"/>
          </a:xfrm>
          <a:prstGeom prst="rect">
            <a:avLst/>
          </a:prstGeom>
        </p:spPr>
      </p:pic>
      <p:pic>
        <p:nvPicPr>
          <p:cNvPr id="27" name="Picture 26">
            <a:extLst>
              <a:ext uri="{FF2B5EF4-FFF2-40B4-BE49-F238E27FC236}">
                <a16:creationId xmlns:a16="http://schemas.microsoft.com/office/drawing/2014/main" id="{210B020A-1E8C-2A3A-03C9-8E52AE3CF1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2485" y="4064816"/>
            <a:ext cx="829984" cy="828000"/>
          </a:xfrm>
          <a:prstGeom prst="rect">
            <a:avLst/>
          </a:prstGeom>
        </p:spPr>
      </p:pic>
      <p:pic>
        <p:nvPicPr>
          <p:cNvPr id="29" name="Picture 28">
            <a:extLst>
              <a:ext uri="{FF2B5EF4-FFF2-40B4-BE49-F238E27FC236}">
                <a16:creationId xmlns:a16="http://schemas.microsoft.com/office/drawing/2014/main" id="{8A8C74D4-18B7-1F1B-0978-F03C52D6920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0042" y="1513401"/>
            <a:ext cx="756000" cy="756000"/>
          </a:xfrm>
          <a:prstGeom prst="rect">
            <a:avLst/>
          </a:prstGeom>
        </p:spPr>
      </p:pic>
      <p:pic>
        <p:nvPicPr>
          <p:cNvPr id="31" name="Picture 30">
            <a:extLst>
              <a:ext uri="{FF2B5EF4-FFF2-40B4-BE49-F238E27FC236}">
                <a16:creationId xmlns:a16="http://schemas.microsoft.com/office/drawing/2014/main" id="{61DBF9DB-05F4-6527-39C8-DFE2B7A136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43409" y="2470241"/>
            <a:ext cx="828000" cy="828000"/>
          </a:xfrm>
          <a:prstGeom prst="rect">
            <a:avLst/>
          </a:prstGeom>
        </p:spPr>
      </p:pic>
      <p:pic>
        <p:nvPicPr>
          <p:cNvPr id="33" name="Picture 32">
            <a:extLst>
              <a:ext uri="{FF2B5EF4-FFF2-40B4-BE49-F238E27FC236}">
                <a16:creationId xmlns:a16="http://schemas.microsoft.com/office/drawing/2014/main" id="{673D823C-3D8C-15B8-1930-8379BFFBAA3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4830" y="4054184"/>
            <a:ext cx="828000" cy="828000"/>
          </a:xfrm>
          <a:prstGeom prst="rect">
            <a:avLst/>
          </a:prstGeom>
        </p:spPr>
      </p:pic>
      <p:sp>
        <p:nvSpPr>
          <p:cNvPr id="37" name="Text Placeholder 36">
            <a:extLst>
              <a:ext uri="{FF2B5EF4-FFF2-40B4-BE49-F238E27FC236}">
                <a16:creationId xmlns:a16="http://schemas.microsoft.com/office/drawing/2014/main" id="{B704BB5A-0956-C08C-BC32-72D8F538F109}"/>
              </a:ext>
            </a:extLst>
          </p:cNvPr>
          <p:cNvSpPr>
            <a:spLocks noGrp="1"/>
          </p:cNvSpPr>
          <p:nvPr>
            <p:ph type="body" sz="quarter" idx="16" hasCustomPrompt="1"/>
          </p:nvPr>
        </p:nvSpPr>
        <p:spPr>
          <a:xfrm>
            <a:off x="7459235" y="391953"/>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41" name="Text Placeholder 40">
            <a:extLst>
              <a:ext uri="{FF2B5EF4-FFF2-40B4-BE49-F238E27FC236}">
                <a16:creationId xmlns:a16="http://schemas.microsoft.com/office/drawing/2014/main" id="{17A94D6A-3864-6A10-939D-4C36969CB96E}"/>
              </a:ext>
            </a:extLst>
          </p:cNvPr>
          <p:cNvSpPr>
            <a:spLocks noGrp="1"/>
          </p:cNvSpPr>
          <p:nvPr>
            <p:ph type="body" sz="quarter" idx="18" hasCustomPrompt="1"/>
          </p:nvPr>
        </p:nvSpPr>
        <p:spPr>
          <a:xfrm>
            <a:off x="7459235" y="663397"/>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46" name="Text Placeholder 36">
            <a:extLst>
              <a:ext uri="{FF2B5EF4-FFF2-40B4-BE49-F238E27FC236}">
                <a16:creationId xmlns:a16="http://schemas.microsoft.com/office/drawing/2014/main" id="{3FE8EABD-C059-2AEC-0F32-7D9B739325B4}"/>
              </a:ext>
            </a:extLst>
          </p:cNvPr>
          <p:cNvSpPr>
            <a:spLocks noGrp="1"/>
          </p:cNvSpPr>
          <p:nvPr>
            <p:ph type="body" sz="quarter" idx="19" hasCustomPrompt="1"/>
          </p:nvPr>
        </p:nvSpPr>
        <p:spPr>
          <a:xfrm>
            <a:off x="4777866" y="2477525"/>
            <a:ext cx="1789990"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47" name="Text Placeholder 40">
            <a:extLst>
              <a:ext uri="{FF2B5EF4-FFF2-40B4-BE49-F238E27FC236}">
                <a16:creationId xmlns:a16="http://schemas.microsoft.com/office/drawing/2014/main" id="{CA8A8AD9-1365-6B13-FB9C-08BFF6367538}"/>
              </a:ext>
            </a:extLst>
          </p:cNvPr>
          <p:cNvSpPr>
            <a:spLocks noGrp="1"/>
          </p:cNvSpPr>
          <p:nvPr>
            <p:ph type="body" sz="quarter" idx="20" hasCustomPrompt="1"/>
          </p:nvPr>
        </p:nvSpPr>
        <p:spPr>
          <a:xfrm>
            <a:off x="4777866" y="2748969"/>
            <a:ext cx="1789990"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48" name="Text Placeholder 36">
            <a:extLst>
              <a:ext uri="{FF2B5EF4-FFF2-40B4-BE49-F238E27FC236}">
                <a16:creationId xmlns:a16="http://schemas.microsoft.com/office/drawing/2014/main" id="{579C4552-F2B5-15FF-11CB-3BD11D1BBD15}"/>
              </a:ext>
            </a:extLst>
          </p:cNvPr>
          <p:cNvSpPr>
            <a:spLocks noGrp="1"/>
          </p:cNvSpPr>
          <p:nvPr>
            <p:ph type="body" sz="quarter" idx="21" hasCustomPrompt="1"/>
          </p:nvPr>
        </p:nvSpPr>
        <p:spPr>
          <a:xfrm>
            <a:off x="6232197" y="5009192"/>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49" name="Text Placeholder 40">
            <a:extLst>
              <a:ext uri="{FF2B5EF4-FFF2-40B4-BE49-F238E27FC236}">
                <a16:creationId xmlns:a16="http://schemas.microsoft.com/office/drawing/2014/main" id="{91161EF3-B477-9955-E46D-2F5A47C7F0FB}"/>
              </a:ext>
            </a:extLst>
          </p:cNvPr>
          <p:cNvSpPr>
            <a:spLocks noGrp="1"/>
          </p:cNvSpPr>
          <p:nvPr>
            <p:ph type="body" sz="quarter" idx="22" hasCustomPrompt="1"/>
          </p:nvPr>
        </p:nvSpPr>
        <p:spPr>
          <a:xfrm>
            <a:off x="6232197" y="5280636"/>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50" name="Text Placeholder 36">
            <a:extLst>
              <a:ext uri="{FF2B5EF4-FFF2-40B4-BE49-F238E27FC236}">
                <a16:creationId xmlns:a16="http://schemas.microsoft.com/office/drawing/2014/main" id="{60FEE3B9-2F6D-C441-C269-86409EA3DC64}"/>
              </a:ext>
            </a:extLst>
          </p:cNvPr>
          <p:cNvSpPr>
            <a:spLocks noGrp="1"/>
          </p:cNvSpPr>
          <p:nvPr>
            <p:ph type="body" sz="quarter" idx="23" hasCustomPrompt="1"/>
          </p:nvPr>
        </p:nvSpPr>
        <p:spPr>
          <a:xfrm>
            <a:off x="8698758" y="5007638"/>
            <a:ext cx="1887421"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51" name="Text Placeholder 40">
            <a:extLst>
              <a:ext uri="{FF2B5EF4-FFF2-40B4-BE49-F238E27FC236}">
                <a16:creationId xmlns:a16="http://schemas.microsoft.com/office/drawing/2014/main" id="{1C566AFC-0CE6-E007-2D22-D2D9A0DC98AC}"/>
              </a:ext>
            </a:extLst>
          </p:cNvPr>
          <p:cNvSpPr>
            <a:spLocks noGrp="1"/>
          </p:cNvSpPr>
          <p:nvPr>
            <p:ph type="body" sz="quarter" idx="24" hasCustomPrompt="1"/>
          </p:nvPr>
        </p:nvSpPr>
        <p:spPr>
          <a:xfrm>
            <a:off x="8698758" y="5279082"/>
            <a:ext cx="1887421"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52" name="Text Placeholder 36">
            <a:extLst>
              <a:ext uri="{FF2B5EF4-FFF2-40B4-BE49-F238E27FC236}">
                <a16:creationId xmlns:a16="http://schemas.microsoft.com/office/drawing/2014/main" id="{861C499F-AE07-B06E-9783-D0E1FC57686F}"/>
              </a:ext>
            </a:extLst>
          </p:cNvPr>
          <p:cNvSpPr>
            <a:spLocks noGrp="1"/>
          </p:cNvSpPr>
          <p:nvPr>
            <p:ph type="body" sz="quarter" idx="25" hasCustomPrompt="1"/>
          </p:nvPr>
        </p:nvSpPr>
        <p:spPr>
          <a:xfrm>
            <a:off x="10225801" y="2477525"/>
            <a:ext cx="1789990" cy="252009"/>
          </a:xfrm>
        </p:spPr>
        <p:txBody>
          <a:bodyPr>
            <a:noAutofit/>
          </a:bodyPr>
          <a:lstStyle>
            <a:lvl1pPr marL="0" indent="0" algn="ctr">
              <a:buNone/>
              <a:defRPr sz="1200" b="1">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Heading</a:t>
            </a:r>
          </a:p>
        </p:txBody>
      </p:sp>
      <p:sp>
        <p:nvSpPr>
          <p:cNvPr id="53" name="Text Placeholder 40">
            <a:extLst>
              <a:ext uri="{FF2B5EF4-FFF2-40B4-BE49-F238E27FC236}">
                <a16:creationId xmlns:a16="http://schemas.microsoft.com/office/drawing/2014/main" id="{C55B982F-441E-F7F9-AC0F-1EEE462F3CEF}"/>
              </a:ext>
            </a:extLst>
          </p:cNvPr>
          <p:cNvSpPr>
            <a:spLocks noGrp="1"/>
          </p:cNvSpPr>
          <p:nvPr>
            <p:ph type="body" sz="quarter" idx="26" hasCustomPrompt="1"/>
          </p:nvPr>
        </p:nvSpPr>
        <p:spPr>
          <a:xfrm>
            <a:off x="10225801" y="2748969"/>
            <a:ext cx="1789990" cy="571500"/>
          </a:xfrm>
        </p:spPr>
        <p:txBody>
          <a:bodyPr>
            <a:noAutofit/>
          </a:bodyPr>
          <a:lstStyle>
            <a:lvl1pPr marL="0" indent="0" algn="ctr">
              <a:buNone/>
              <a:defRPr sz="1200"/>
            </a:lvl1pPr>
            <a:lvl2pPr marL="457200" indent="0" algn="ctr">
              <a:buNone/>
              <a:defRPr sz="1200"/>
            </a:lvl2pPr>
            <a:lvl3pPr marL="914400" indent="0" algn="ctr">
              <a:buNone/>
              <a:defRPr sz="1200"/>
            </a:lvl3pPr>
            <a:lvl4pPr marL="1371600" indent="0" algn="ctr">
              <a:buNone/>
              <a:defRPr sz="1200"/>
            </a:lvl4pPr>
            <a:lvl5pPr marL="1828800" indent="0" algn="ctr">
              <a:buNone/>
              <a:defRPr sz="1200"/>
            </a:lvl5pPr>
          </a:lstStyle>
          <a:p>
            <a:pPr lvl="0"/>
            <a:r>
              <a:rPr lang="en-US"/>
              <a:t>Click to add a short sentence or description</a:t>
            </a:r>
            <a:endParaRPr lang="en-AU"/>
          </a:p>
        </p:txBody>
      </p:sp>
      <p:sp>
        <p:nvSpPr>
          <p:cNvPr id="9" name="Chart Placeholder 3">
            <a:extLst>
              <a:ext uri="{FF2B5EF4-FFF2-40B4-BE49-F238E27FC236}">
                <a16:creationId xmlns:a16="http://schemas.microsoft.com/office/drawing/2014/main" id="{99EC52E7-0551-43BF-C46C-FCA33402AB5F}"/>
              </a:ext>
            </a:extLst>
          </p:cNvPr>
          <p:cNvSpPr>
            <a:spLocks noGrp="1"/>
          </p:cNvSpPr>
          <p:nvPr>
            <p:ph type="chart" sz="quarter" idx="27" hasCustomPrompt="1"/>
          </p:nvPr>
        </p:nvSpPr>
        <p:spPr>
          <a:xfrm>
            <a:off x="6643409" y="1513401"/>
            <a:ext cx="3509983" cy="3391974"/>
          </a:xfrm>
        </p:spPr>
        <p:txBody>
          <a:bodyPr/>
          <a:lstStyle>
            <a:lvl1pPr marL="0" indent="0">
              <a:buNone/>
              <a:defRPr/>
            </a:lvl1pPr>
          </a:lstStyle>
          <a:p>
            <a:r>
              <a:rPr lang="en-AU"/>
              <a:t>Click to insert flow chart</a:t>
            </a:r>
          </a:p>
        </p:txBody>
      </p:sp>
    </p:spTree>
    <p:extLst>
      <p:ext uri="{BB962C8B-B14F-4D97-AF65-F5344CB8AC3E}">
        <p14:creationId xmlns:p14="http://schemas.microsoft.com/office/powerpoint/2010/main" val="724225012"/>
      </p:ext>
    </p:extLst>
  </p:cSld>
  <p:clrMapOvr>
    <a:masterClrMapping/>
  </p:clrMapOvr>
  <p:extLst>
    <p:ext uri="{DCECCB84-F9BA-43D5-87BE-67443E8EF086}">
      <p15:sldGuideLst xmlns:p15="http://schemas.microsoft.com/office/powerpoint/2012/main">
        <p15:guide id="1" orient="horz" pos="1275">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rt Art Graphic Exam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0AC363-2AF3-C875-06C5-90C007D2313B}"/>
              </a:ext>
            </a:extLst>
          </p:cNvPr>
          <p:cNvSpPr/>
          <p:nvPr userDrawn="1"/>
        </p:nvSpPr>
        <p:spPr>
          <a:xfrm>
            <a:off x="0" y="0"/>
            <a:ext cx="12192001" cy="20706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A90FBE02-22E1-C62F-D4F6-C5706D6CE57E}"/>
              </a:ext>
            </a:extLst>
          </p:cNvPr>
          <p:cNvSpPr>
            <a:spLocks noGrp="1"/>
          </p:cNvSpPr>
          <p:nvPr>
            <p:ph type="ftr" sz="quarter" idx="10"/>
          </p:nvPr>
        </p:nvSpPr>
        <p:spPr/>
        <p:txBody>
          <a:bodyPr/>
          <a:lstStyle/>
          <a:p>
            <a:r>
              <a:rPr lang="en-AU"/>
              <a:t>OFFICIAL</a:t>
            </a:r>
          </a:p>
        </p:txBody>
      </p:sp>
      <p:pic>
        <p:nvPicPr>
          <p:cNvPr id="12" name="Picture 11">
            <a:extLst>
              <a:ext uri="{FF2B5EF4-FFF2-40B4-BE49-F238E27FC236}">
                <a16:creationId xmlns:a16="http://schemas.microsoft.com/office/drawing/2014/main" id="{DC4C3CA0-3DE0-AADD-C136-D9C56FEE23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355" b="18451"/>
          <a:stretch/>
        </p:blipFill>
        <p:spPr>
          <a:xfrm>
            <a:off x="7341824" y="0"/>
            <a:ext cx="4850176" cy="2070674"/>
          </a:xfrm>
          <a:prstGeom prst="rect">
            <a:avLst/>
          </a:prstGeom>
        </p:spPr>
      </p:pic>
      <p:sp>
        <p:nvSpPr>
          <p:cNvPr id="2" name="Title 1">
            <a:extLst>
              <a:ext uri="{FF2B5EF4-FFF2-40B4-BE49-F238E27FC236}">
                <a16:creationId xmlns:a16="http://schemas.microsoft.com/office/drawing/2014/main" id="{C209AFBC-1DC9-59DF-E172-06D75714E285}"/>
              </a:ext>
            </a:extLst>
          </p:cNvPr>
          <p:cNvSpPr>
            <a:spLocks noGrp="1"/>
          </p:cNvSpPr>
          <p:nvPr>
            <p:ph type="title" hasCustomPrompt="1"/>
          </p:nvPr>
        </p:nvSpPr>
        <p:spPr>
          <a:xfrm>
            <a:off x="636403" y="365125"/>
            <a:ext cx="5459597" cy="1325563"/>
          </a:xfrm>
        </p:spPr>
        <p:txBody>
          <a:bodyPr/>
          <a:lstStyle>
            <a:lvl1pPr>
              <a:defRPr>
                <a:solidFill>
                  <a:schemeClr val="bg1"/>
                </a:solidFill>
              </a:defRPr>
            </a:lvl1pPr>
          </a:lstStyle>
          <a:p>
            <a:r>
              <a:rPr lang="en-US"/>
              <a:t>Click to edit Page Title</a:t>
            </a:r>
            <a:endParaRPr lang="en-AU"/>
          </a:p>
        </p:txBody>
      </p:sp>
      <p:graphicFrame>
        <p:nvGraphicFramePr>
          <p:cNvPr id="5" name="Diagram 4">
            <a:extLst>
              <a:ext uri="{FF2B5EF4-FFF2-40B4-BE49-F238E27FC236}">
                <a16:creationId xmlns:a16="http://schemas.microsoft.com/office/drawing/2014/main" id="{EFA806E1-7B45-D694-DD57-C53616E0D91D}"/>
              </a:ext>
            </a:extLst>
          </p:cNvPr>
          <p:cNvGraphicFramePr/>
          <p:nvPr userDrawn="1"/>
        </p:nvGraphicFramePr>
        <p:xfrm>
          <a:off x="224175" y="2435799"/>
          <a:ext cx="11331422" cy="3719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1615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rt Art Graphic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0AC363-2AF3-C875-06C5-90C007D2313B}"/>
              </a:ext>
            </a:extLst>
          </p:cNvPr>
          <p:cNvSpPr/>
          <p:nvPr userDrawn="1"/>
        </p:nvSpPr>
        <p:spPr>
          <a:xfrm>
            <a:off x="0" y="0"/>
            <a:ext cx="12192001" cy="20706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A90FBE02-22E1-C62F-D4F6-C5706D6CE57E}"/>
              </a:ext>
            </a:extLst>
          </p:cNvPr>
          <p:cNvSpPr>
            <a:spLocks noGrp="1"/>
          </p:cNvSpPr>
          <p:nvPr>
            <p:ph type="ftr" sz="quarter" idx="10"/>
          </p:nvPr>
        </p:nvSpPr>
        <p:spPr/>
        <p:txBody>
          <a:bodyPr/>
          <a:lstStyle/>
          <a:p>
            <a:r>
              <a:rPr lang="en-AU"/>
              <a:t>OFFICIAL</a:t>
            </a:r>
          </a:p>
        </p:txBody>
      </p:sp>
      <p:pic>
        <p:nvPicPr>
          <p:cNvPr id="12" name="Picture 11">
            <a:extLst>
              <a:ext uri="{FF2B5EF4-FFF2-40B4-BE49-F238E27FC236}">
                <a16:creationId xmlns:a16="http://schemas.microsoft.com/office/drawing/2014/main" id="{DC4C3CA0-3DE0-AADD-C136-D9C56FEE23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355" b="18451"/>
          <a:stretch/>
        </p:blipFill>
        <p:spPr>
          <a:xfrm>
            <a:off x="7341824" y="0"/>
            <a:ext cx="4850176" cy="2070674"/>
          </a:xfrm>
          <a:prstGeom prst="rect">
            <a:avLst/>
          </a:prstGeom>
        </p:spPr>
      </p:pic>
      <p:sp>
        <p:nvSpPr>
          <p:cNvPr id="2" name="Title 1">
            <a:extLst>
              <a:ext uri="{FF2B5EF4-FFF2-40B4-BE49-F238E27FC236}">
                <a16:creationId xmlns:a16="http://schemas.microsoft.com/office/drawing/2014/main" id="{C209AFBC-1DC9-59DF-E172-06D75714E285}"/>
              </a:ext>
            </a:extLst>
          </p:cNvPr>
          <p:cNvSpPr>
            <a:spLocks noGrp="1"/>
          </p:cNvSpPr>
          <p:nvPr>
            <p:ph type="title" hasCustomPrompt="1"/>
          </p:nvPr>
        </p:nvSpPr>
        <p:spPr>
          <a:xfrm>
            <a:off x="636403" y="365125"/>
            <a:ext cx="5459597" cy="1325563"/>
          </a:xfrm>
        </p:spPr>
        <p:txBody>
          <a:bodyPr/>
          <a:lstStyle>
            <a:lvl1pPr>
              <a:defRPr>
                <a:solidFill>
                  <a:schemeClr val="bg1"/>
                </a:solidFill>
              </a:defRPr>
            </a:lvl1pPr>
          </a:lstStyle>
          <a:p>
            <a:r>
              <a:rPr lang="en-US"/>
              <a:t>Click to edit Page Title</a:t>
            </a:r>
            <a:endParaRPr lang="en-AU"/>
          </a:p>
        </p:txBody>
      </p:sp>
      <p:sp>
        <p:nvSpPr>
          <p:cNvPr id="8" name="SmartArt Placeholder 6">
            <a:extLst>
              <a:ext uri="{FF2B5EF4-FFF2-40B4-BE49-F238E27FC236}">
                <a16:creationId xmlns:a16="http://schemas.microsoft.com/office/drawing/2014/main" id="{7083B659-D393-8498-D180-ABBC9A573BA1}"/>
              </a:ext>
            </a:extLst>
          </p:cNvPr>
          <p:cNvSpPr>
            <a:spLocks noGrp="1"/>
          </p:cNvSpPr>
          <p:nvPr>
            <p:ph type="dgm" sz="quarter" idx="11" hasCustomPrompt="1"/>
          </p:nvPr>
        </p:nvSpPr>
        <p:spPr>
          <a:xfrm>
            <a:off x="636403" y="2424113"/>
            <a:ext cx="10919010" cy="3743325"/>
          </a:xfrm>
        </p:spPr>
        <p:txBody>
          <a:bodyPr/>
          <a:lstStyle>
            <a:lvl1pPr marL="0" indent="0">
              <a:buNone/>
              <a:defRPr/>
            </a:lvl1pPr>
          </a:lstStyle>
          <a:p>
            <a:r>
              <a:rPr lang="en-AU"/>
              <a:t>Click to insert Smart Art graphic</a:t>
            </a:r>
          </a:p>
        </p:txBody>
      </p:sp>
    </p:spTree>
    <p:extLst>
      <p:ext uri="{BB962C8B-B14F-4D97-AF65-F5344CB8AC3E}">
        <p14:creationId xmlns:p14="http://schemas.microsoft.com/office/powerpoint/2010/main" val="1638854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D33A510-2923-B9B7-6CD3-16AB2EEDDC51}"/>
              </a:ext>
            </a:extLst>
          </p:cNvPr>
          <p:cNvSpPr>
            <a:spLocks noGrp="1"/>
          </p:cNvSpPr>
          <p:nvPr>
            <p:ph type="ftr" sz="quarter" idx="10"/>
          </p:nvPr>
        </p:nvSpPr>
        <p:spPr/>
        <p:txBody>
          <a:bodyPr/>
          <a:lstStyle/>
          <a:p>
            <a:r>
              <a:rPr lang="en-AU"/>
              <a:t>OFFICIAL</a:t>
            </a:r>
          </a:p>
        </p:txBody>
      </p:sp>
      <p:sp>
        <p:nvSpPr>
          <p:cNvPr id="5" name="Rectangle: Single Corner Rounded 4">
            <a:extLst>
              <a:ext uri="{FF2B5EF4-FFF2-40B4-BE49-F238E27FC236}">
                <a16:creationId xmlns:a16="http://schemas.microsoft.com/office/drawing/2014/main" id="{A1F5C835-DA45-4038-49ED-BAB700AB197A}"/>
              </a:ext>
            </a:extLst>
          </p:cNvPr>
          <p:cNvSpPr/>
          <p:nvPr userDrawn="1"/>
        </p:nvSpPr>
        <p:spPr>
          <a:xfrm flipV="1">
            <a:off x="0" y="558276"/>
            <a:ext cx="5566144" cy="1183027"/>
          </a:xfrm>
          <a:prstGeom prst="round1Rect">
            <a:avLst>
              <a:gd name="adj" fmla="val 2925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43D95004-4C23-B6F5-24A7-D4292F0397AB}"/>
              </a:ext>
            </a:extLst>
          </p:cNvPr>
          <p:cNvSpPr>
            <a:spLocks noGrp="1"/>
          </p:cNvSpPr>
          <p:nvPr>
            <p:ph type="title" hasCustomPrompt="1"/>
          </p:nvPr>
        </p:nvSpPr>
        <p:spPr>
          <a:xfrm>
            <a:off x="636404" y="730518"/>
            <a:ext cx="4731826" cy="825910"/>
          </a:xfrm>
        </p:spPr>
        <p:txBody>
          <a:bodyPr/>
          <a:lstStyle>
            <a:lvl1pPr>
              <a:defRPr sz="2800">
                <a:solidFill>
                  <a:schemeClr val="bg1"/>
                </a:solidFill>
              </a:defRPr>
            </a:lvl1pPr>
          </a:lstStyle>
          <a:p>
            <a:r>
              <a:rPr lang="en-US"/>
              <a:t>Click to edit Page Title</a:t>
            </a:r>
            <a:endParaRPr lang="en-AU"/>
          </a:p>
        </p:txBody>
      </p:sp>
      <p:sp>
        <p:nvSpPr>
          <p:cNvPr id="7" name="Text Placeholder 8">
            <a:extLst>
              <a:ext uri="{FF2B5EF4-FFF2-40B4-BE49-F238E27FC236}">
                <a16:creationId xmlns:a16="http://schemas.microsoft.com/office/drawing/2014/main" id="{DB466577-CA9E-5368-AFE8-95407CDFEE08}"/>
              </a:ext>
            </a:extLst>
          </p:cNvPr>
          <p:cNvSpPr>
            <a:spLocks noGrp="1"/>
          </p:cNvSpPr>
          <p:nvPr>
            <p:ph type="body" sz="quarter" idx="13" hasCustomPrompt="1"/>
          </p:nvPr>
        </p:nvSpPr>
        <p:spPr>
          <a:xfrm>
            <a:off x="6335638" y="730518"/>
            <a:ext cx="4731826" cy="825910"/>
          </a:xfrm>
        </p:spPr>
        <p:txBody>
          <a:bodyPr>
            <a:normAutofit/>
          </a:bodyPr>
          <a:lstStyle>
            <a:lvl1pPr marL="0" indent="0">
              <a:buNone/>
              <a:defRPr sz="14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z="1800"/>
              <a:t>Click to add 1-2 sentences introduction</a:t>
            </a:r>
            <a:endParaRPr lang="en-AU"/>
          </a:p>
        </p:txBody>
      </p:sp>
      <p:sp>
        <p:nvSpPr>
          <p:cNvPr id="9" name="Table Placeholder 8">
            <a:extLst>
              <a:ext uri="{FF2B5EF4-FFF2-40B4-BE49-F238E27FC236}">
                <a16:creationId xmlns:a16="http://schemas.microsoft.com/office/drawing/2014/main" id="{8D7C144F-1BBC-FD86-3ECE-F08BC67CFD1E}"/>
              </a:ext>
            </a:extLst>
          </p:cNvPr>
          <p:cNvSpPr>
            <a:spLocks noGrp="1"/>
          </p:cNvSpPr>
          <p:nvPr>
            <p:ph type="tbl" sz="quarter" idx="14" hasCustomPrompt="1"/>
          </p:nvPr>
        </p:nvSpPr>
        <p:spPr>
          <a:xfrm>
            <a:off x="1382234" y="2036135"/>
            <a:ext cx="9372600" cy="3896353"/>
          </a:xfrm>
          <a:solidFill>
            <a:schemeClr val="accent2"/>
          </a:solidFill>
        </p:spPr>
        <p:txBody>
          <a:bodyPr/>
          <a:lstStyle>
            <a:lvl1pPr marL="0" indent="0">
              <a:buNone/>
              <a:defRPr>
                <a:solidFill>
                  <a:schemeClr val="bg1"/>
                </a:solidFill>
              </a:defRPr>
            </a:lvl1pPr>
          </a:lstStyle>
          <a:p>
            <a:r>
              <a:rPr lang="en-AU"/>
              <a:t>Click to insert table</a:t>
            </a:r>
          </a:p>
        </p:txBody>
      </p:sp>
    </p:spTree>
    <p:extLst>
      <p:ext uri="{BB962C8B-B14F-4D97-AF65-F5344CB8AC3E}">
        <p14:creationId xmlns:p14="http://schemas.microsoft.com/office/powerpoint/2010/main" val="3676815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 Points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DAFEF1C-3D35-75C4-1A8A-2025782332A1}"/>
              </a:ext>
            </a:extLst>
          </p:cNvPr>
          <p:cNvSpPr>
            <a:spLocks noGrp="1"/>
          </p:cNvSpPr>
          <p:nvPr>
            <p:ph type="pic" sz="quarter" idx="25" hasCustomPrompt="1"/>
          </p:nvPr>
        </p:nvSpPr>
        <p:spPr>
          <a:xfrm>
            <a:off x="1931988" y="2424113"/>
            <a:ext cx="1681162" cy="1681162"/>
          </a:xfrm>
          <a:prstGeom prst="ellipse">
            <a:avLst/>
          </a:prstGeom>
          <a:solidFill>
            <a:schemeClr val="tx2"/>
          </a:solidFill>
        </p:spPr>
        <p:txBody>
          <a:bodyPr anchor="ctr">
            <a:normAutofit/>
          </a:bodyPr>
          <a:lstStyle>
            <a:lvl1pPr marL="0" indent="0" algn="ctr">
              <a:buNone/>
              <a:defRPr sz="1200">
                <a:solidFill>
                  <a:schemeClr val="bg1"/>
                </a:solidFill>
              </a:defRPr>
            </a:lvl1pPr>
          </a:lstStyle>
          <a:p>
            <a:r>
              <a:rPr lang="en-AU"/>
              <a:t>Click to insert photo or icon (white outline style)</a:t>
            </a:r>
          </a:p>
        </p:txBody>
      </p:sp>
      <p:sp>
        <p:nvSpPr>
          <p:cNvPr id="6" name="Rectangle 5">
            <a:extLst>
              <a:ext uri="{FF2B5EF4-FFF2-40B4-BE49-F238E27FC236}">
                <a16:creationId xmlns:a16="http://schemas.microsoft.com/office/drawing/2014/main" id="{A60AC363-2AF3-C875-06C5-90C007D2313B}"/>
              </a:ext>
            </a:extLst>
          </p:cNvPr>
          <p:cNvSpPr/>
          <p:nvPr userDrawn="1"/>
        </p:nvSpPr>
        <p:spPr>
          <a:xfrm>
            <a:off x="0" y="0"/>
            <a:ext cx="12192001" cy="207067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A90FBE02-22E1-C62F-D4F6-C5706D6CE57E}"/>
              </a:ext>
            </a:extLst>
          </p:cNvPr>
          <p:cNvSpPr>
            <a:spLocks noGrp="1"/>
          </p:cNvSpPr>
          <p:nvPr>
            <p:ph type="ftr" sz="quarter" idx="10"/>
          </p:nvPr>
        </p:nvSpPr>
        <p:spPr/>
        <p:txBody>
          <a:bodyPr/>
          <a:lstStyle/>
          <a:p>
            <a:r>
              <a:rPr lang="en-AU"/>
              <a:t>OFFICIAL</a:t>
            </a:r>
          </a:p>
        </p:txBody>
      </p:sp>
      <p:pic>
        <p:nvPicPr>
          <p:cNvPr id="12" name="Picture 11">
            <a:extLst>
              <a:ext uri="{FF2B5EF4-FFF2-40B4-BE49-F238E27FC236}">
                <a16:creationId xmlns:a16="http://schemas.microsoft.com/office/drawing/2014/main" id="{DC4C3CA0-3DE0-AADD-C136-D9C56FEE23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1355" b="18451"/>
          <a:stretch/>
        </p:blipFill>
        <p:spPr>
          <a:xfrm>
            <a:off x="7341824" y="0"/>
            <a:ext cx="4850176" cy="2070674"/>
          </a:xfrm>
          <a:prstGeom prst="rect">
            <a:avLst/>
          </a:prstGeom>
        </p:spPr>
      </p:pic>
      <p:sp>
        <p:nvSpPr>
          <p:cNvPr id="2" name="Title 1">
            <a:extLst>
              <a:ext uri="{FF2B5EF4-FFF2-40B4-BE49-F238E27FC236}">
                <a16:creationId xmlns:a16="http://schemas.microsoft.com/office/drawing/2014/main" id="{C209AFBC-1DC9-59DF-E172-06D75714E285}"/>
              </a:ext>
            </a:extLst>
          </p:cNvPr>
          <p:cNvSpPr>
            <a:spLocks noGrp="1"/>
          </p:cNvSpPr>
          <p:nvPr>
            <p:ph type="title" hasCustomPrompt="1"/>
          </p:nvPr>
        </p:nvSpPr>
        <p:spPr>
          <a:xfrm>
            <a:off x="636403" y="365125"/>
            <a:ext cx="5459597" cy="1325563"/>
          </a:xfrm>
        </p:spPr>
        <p:txBody>
          <a:bodyPr/>
          <a:lstStyle>
            <a:lvl1pPr>
              <a:defRPr>
                <a:solidFill>
                  <a:schemeClr val="bg1"/>
                </a:solidFill>
              </a:defRPr>
            </a:lvl1pPr>
          </a:lstStyle>
          <a:p>
            <a:r>
              <a:rPr lang="en-US"/>
              <a:t>Click to edit Page Title</a:t>
            </a:r>
            <a:endParaRPr lang="en-AU"/>
          </a:p>
        </p:txBody>
      </p:sp>
      <p:sp>
        <p:nvSpPr>
          <p:cNvPr id="15" name="Text Placeholder 14">
            <a:extLst>
              <a:ext uri="{FF2B5EF4-FFF2-40B4-BE49-F238E27FC236}">
                <a16:creationId xmlns:a16="http://schemas.microsoft.com/office/drawing/2014/main" id="{9ACECD96-57D4-4901-FB19-3FEF5CE974AC}"/>
              </a:ext>
            </a:extLst>
          </p:cNvPr>
          <p:cNvSpPr>
            <a:spLocks noGrp="1"/>
          </p:cNvSpPr>
          <p:nvPr>
            <p:ph type="body" sz="quarter" idx="17" hasCustomPrompt="1"/>
          </p:nvPr>
        </p:nvSpPr>
        <p:spPr>
          <a:xfrm>
            <a:off x="1534253" y="5053269"/>
            <a:ext cx="2485809" cy="897194"/>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16" name="Text Placeholder 14">
            <a:extLst>
              <a:ext uri="{FF2B5EF4-FFF2-40B4-BE49-F238E27FC236}">
                <a16:creationId xmlns:a16="http://schemas.microsoft.com/office/drawing/2014/main" id="{A3213848-DB49-6C58-8B7E-C140FE8F4412}"/>
              </a:ext>
            </a:extLst>
          </p:cNvPr>
          <p:cNvSpPr>
            <a:spLocks noGrp="1"/>
          </p:cNvSpPr>
          <p:nvPr>
            <p:ph type="body" sz="quarter" idx="18" hasCustomPrompt="1"/>
          </p:nvPr>
        </p:nvSpPr>
        <p:spPr>
          <a:xfrm>
            <a:off x="1534253" y="4308854"/>
            <a:ext cx="2483208"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21" name="Text Placeholder 14">
            <a:extLst>
              <a:ext uri="{FF2B5EF4-FFF2-40B4-BE49-F238E27FC236}">
                <a16:creationId xmlns:a16="http://schemas.microsoft.com/office/drawing/2014/main" id="{C6DB6185-1B22-AADD-26C4-77BA5EBA0853}"/>
              </a:ext>
            </a:extLst>
          </p:cNvPr>
          <p:cNvSpPr>
            <a:spLocks noGrp="1"/>
          </p:cNvSpPr>
          <p:nvPr>
            <p:ph type="body" sz="quarter" idx="20" hasCustomPrompt="1"/>
          </p:nvPr>
        </p:nvSpPr>
        <p:spPr>
          <a:xfrm>
            <a:off x="4856015" y="5058750"/>
            <a:ext cx="2485809" cy="897194"/>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22" name="Text Placeholder 14">
            <a:extLst>
              <a:ext uri="{FF2B5EF4-FFF2-40B4-BE49-F238E27FC236}">
                <a16:creationId xmlns:a16="http://schemas.microsoft.com/office/drawing/2014/main" id="{250F51BC-5A29-340C-1642-C2C855E1D21F}"/>
              </a:ext>
            </a:extLst>
          </p:cNvPr>
          <p:cNvSpPr>
            <a:spLocks noGrp="1"/>
          </p:cNvSpPr>
          <p:nvPr>
            <p:ph type="body" sz="quarter" idx="21" hasCustomPrompt="1"/>
          </p:nvPr>
        </p:nvSpPr>
        <p:spPr>
          <a:xfrm>
            <a:off x="4856015" y="4314335"/>
            <a:ext cx="2483208"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24" name="Text Placeholder 14">
            <a:extLst>
              <a:ext uri="{FF2B5EF4-FFF2-40B4-BE49-F238E27FC236}">
                <a16:creationId xmlns:a16="http://schemas.microsoft.com/office/drawing/2014/main" id="{404652C7-B2FF-3019-B8EA-B26D1574C1FF}"/>
              </a:ext>
            </a:extLst>
          </p:cNvPr>
          <p:cNvSpPr>
            <a:spLocks noGrp="1"/>
          </p:cNvSpPr>
          <p:nvPr>
            <p:ph type="body" sz="quarter" idx="23" hasCustomPrompt="1"/>
          </p:nvPr>
        </p:nvSpPr>
        <p:spPr>
          <a:xfrm>
            <a:off x="8171938" y="5053269"/>
            <a:ext cx="2485809" cy="897194"/>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25" name="Text Placeholder 14">
            <a:extLst>
              <a:ext uri="{FF2B5EF4-FFF2-40B4-BE49-F238E27FC236}">
                <a16:creationId xmlns:a16="http://schemas.microsoft.com/office/drawing/2014/main" id="{86D38B82-FCC9-D4C4-9D60-87A26947DE1A}"/>
              </a:ext>
            </a:extLst>
          </p:cNvPr>
          <p:cNvSpPr>
            <a:spLocks noGrp="1"/>
          </p:cNvSpPr>
          <p:nvPr>
            <p:ph type="body" sz="quarter" idx="24" hasCustomPrompt="1"/>
          </p:nvPr>
        </p:nvSpPr>
        <p:spPr>
          <a:xfrm>
            <a:off x="8171938" y="4308854"/>
            <a:ext cx="2483208"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9" name="Picture Placeholder 6">
            <a:extLst>
              <a:ext uri="{FF2B5EF4-FFF2-40B4-BE49-F238E27FC236}">
                <a16:creationId xmlns:a16="http://schemas.microsoft.com/office/drawing/2014/main" id="{2681F2C9-BA96-1BCA-89CF-7D24BEAA7148}"/>
              </a:ext>
            </a:extLst>
          </p:cNvPr>
          <p:cNvSpPr>
            <a:spLocks noGrp="1"/>
          </p:cNvSpPr>
          <p:nvPr>
            <p:ph type="pic" sz="quarter" idx="26" hasCustomPrompt="1"/>
          </p:nvPr>
        </p:nvSpPr>
        <p:spPr>
          <a:xfrm>
            <a:off x="5257038" y="2425665"/>
            <a:ext cx="1681162" cy="1681162"/>
          </a:xfrm>
          <a:prstGeom prst="ellipse">
            <a:avLst/>
          </a:prstGeom>
          <a:solidFill>
            <a:schemeClr val="tx2"/>
          </a:solidFill>
        </p:spPr>
        <p:txBody>
          <a:bodyPr anchor="ctr">
            <a:normAutofit/>
          </a:bodyPr>
          <a:lstStyle>
            <a:lvl1pPr marL="0" indent="0" algn="ctr">
              <a:buNone/>
              <a:defRPr sz="1200">
                <a:solidFill>
                  <a:schemeClr val="bg1"/>
                </a:solidFill>
              </a:defRPr>
            </a:lvl1pPr>
          </a:lstStyle>
          <a:p>
            <a:r>
              <a:rPr lang="en-AU"/>
              <a:t>Click to insert photo or icon (white outline style)</a:t>
            </a:r>
          </a:p>
        </p:txBody>
      </p:sp>
      <p:sp>
        <p:nvSpPr>
          <p:cNvPr id="11" name="Picture Placeholder 6">
            <a:extLst>
              <a:ext uri="{FF2B5EF4-FFF2-40B4-BE49-F238E27FC236}">
                <a16:creationId xmlns:a16="http://schemas.microsoft.com/office/drawing/2014/main" id="{C0605694-0ABD-0215-0AF9-CE353D30C148}"/>
              </a:ext>
            </a:extLst>
          </p:cNvPr>
          <p:cNvSpPr>
            <a:spLocks noGrp="1"/>
          </p:cNvSpPr>
          <p:nvPr>
            <p:ph type="pic" sz="quarter" idx="27" hasCustomPrompt="1"/>
          </p:nvPr>
        </p:nvSpPr>
        <p:spPr>
          <a:xfrm>
            <a:off x="8572961" y="2424113"/>
            <a:ext cx="1681162" cy="1681162"/>
          </a:xfrm>
          <a:prstGeom prst="ellipse">
            <a:avLst/>
          </a:prstGeom>
          <a:solidFill>
            <a:schemeClr val="tx2"/>
          </a:solidFill>
        </p:spPr>
        <p:txBody>
          <a:bodyPr anchor="ctr">
            <a:normAutofit/>
          </a:bodyPr>
          <a:lstStyle>
            <a:lvl1pPr marL="0" indent="0" algn="ctr">
              <a:buNone/>
              <a:defRPr sz="12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a:t>Click to insert photo or icon (white outline style)</a:t>
            </a:r>
          </a:p>
        </p:txBody>
      </p:sp>
    </p:spTree>
    <p:extLst>
      <p:ext uri="{BB962C8B-B14F-4D97-AF65-F5344CB8AC3E}">
        <p14:creationId xmlns:p14="http://schemas.microsoft.com/office/powerpoint/2010/main" val="4215362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Key Points &amp; Imag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9103A7-EC66-C5FA-2D88-6FA09B7D196F}"/>
              </a:ext>
            </a:extLst>
          </p:cNvPr>
          <p:cNvSpPr>
            <a:spLocks noGrp="1"/>
          </p:cNvSpPr>
          <p:nvPr>
            <p:ph type="ftr" sz="quarter" idx="10"/>
          </p:nvPr>
        </p:nvSpPr>
        <p:spPr/>
        <p:txBody>
          <a:bodyPr/>
          <a:lstStyle/>
          <a:p>
            <a:r>
              <a:rPr lang="en-AU"/>
              <a:t>OFFICIAL</a:t>
            </a:r>
          </a:p>
        </p:txBody>
      </p:sp>
      <p:sp>
        <p:nvSpPr>
          <p:cNvPr id="10" name="Picture Placeholder 9">
            <a:extLst>
              <a:ext uri="{FF2B5EF4-FFF2-40B4-BE49-F238E27FC236}">
                <a16:creationId xmlns:a16="http://schemas.microsoft.com/office/drawing/2014/main" id="{EA4DD0FB-45CC-7595-ED56-184216CAFC2D}"/>
              </a:ext>
            </a:extLst>
          </p:cNvPr>
          <p:cNvSpPr>
            <a:spLocks noGrp="1"/>
          </p:cNvSpPr>
          <p:nvPr>
            <p:ph type="pic" sz="quarter" idx="14" hasCustomPrompt="1"/>
          </p:nvPr>
        </p:nvSpPr>
        <p:spPr>
          <a:xfrm>
            <a:off x="8140822" y="3125531"/>
            <a:ext cx="4062975" cy="3114859"/>
          </a:xfrm>
          <a:solidFill>
            <a:schemeClr val="accent2"/>
          </a:solidFill>
        </p:spPr>
        <p:txBody>
          <a:bodyPr/>
          <a:lstStyle>
            <a:lvl1pPr marL="0" indent="0">
              <a:buNone/>
              <a:defRPr>
                <a:solidFill>
                  <a:schemeClr val="bg1"/>
                </a:solidFill>
              </a:defRPr>
            </a:lvl1pPr>
          </a:lstStyle>
          <a:p>
            <a:r>
              <a:rPr lang="en-AU"/>
              <a:t>Insert Image</a:t>
            </a:r>
          </a:p>
        </p:txBody>
      </p:sp>
      <p:sp>
        <p:nvSpPr>
          <p:cNvPr id="11" name="Picture Placeholder 9">
            <a:extLst>
              <a:ext uri="{FF2B5EF4-FFF2-40B4-BE49-F238E27FC236}">
                <a16:creationId xmlns:a16="http://schemas.microsoft.com/office/drawing/2014/main" id="{87316009-8B98-6CB1-D821-6C7A31A3AF30}"/>
              </a:ext>
            </a:extLst>
          </p:cNvPr>
          <p:cNvSpPr>
            <a:spLocks noGrp="1"/>
          </p:cNvSpPr>
          <p:nvPr>
            <p:ph type="pic" sz="quarter" idx="15" hasCustomPrompt="1"/>
          </p:nvPr>
        </p:nvSpPr>
        <p:spPr>
          <a:xfrm>
            <a:off x="1537" y="3126887"/>
            <a:ext cx="4062975" cy="3114859"/>
          </a:xfrm>
          <a:solidFill>
            <a:schemeClr val="accent2"/>
          </a:solidFill>
        </p:spPr>
        <p:txBody>
          <a:bodyPr/>
          <a:lstStyle>
            <a:lvl1pPr marL="0" indent="0">
              <a:buNone/>
              <a:defRPr>
                <a:solidFill>
                  <a:schemeClr val="bg1"/>
                </a:solidFill>
              </a:defRPr>
            </a:lvl1pPr>
          </a:lstStyle>
          <a:p>
            <a:r>
              <a:rPr lang="en-AU"/>
              <a:t>Insert Image</a:t>
            </a:r>
          </a:p>
        </p:txBody>
      </p:sp>
      <p:sp>
        <p:nvSpPr>
          <p:cNvPr id="13" name="Picture Placeholder 9">
            <a:extLst>
              <a:ext uri="{FF2B5EF4-FFF2-40B4-BE49-F238E27FC236}">
                <a16:creationId xmlns:a16="http://schemas.microsoft.com/office/drawing/2014/main" id="{4D69952D-D0DF-E96C-B7D6-5FEEC5DD0DED}"/>
              </a:ext>
            </a:extLst>
          </p:cNvPr>
          <p:cNvSpPr>
            <a:spLocks noGrp="1"/>
          </p:cNvSpPr>
          <p:nvPr>
            <p:ph type="pic" sz="quarter" idx="16" hasCustomPrompt="1"/>
          </p:nvPr>
        </p:nvSpPr>
        <p:spPr>
          <a:xfrm>
            <a:off x="4066048" y="4772"/>
            <a:ext cx="4062975" cy="3114859"/>
          </a:xfrm>
          <a:solidFill>
            <a:schemeClr val="accent2"/>
          </a:solidFill>
        </p:spPr>
        <p:txBody>
          <a:bodyPr/>
          <a:lstStyle>
            <a:lvl1pPr marL="0" indent="0">
              <a:buNone/>
              <a:defRPr>
                <a:solidFill>
                  <a:schemeClr val="bg1"/>
                </a:solidFill>
              </a:defRPr>
            </a:lvl1pPr>
          </a:lstStyle>
          <a:p>
            <a:r>
              <a:rPr lang="en-AU"/>
              <a:t>Insert Image</a:t>
            </a:r>
          </a:p>
        </p:txBody>
      </p:sp>
      <p:sp>
        <p:nvSpPr>
          <p:cNvPr id="15" name="Text Placeholder 14">
            <a:extLst>
              <a:ext uri="{FF2B5EF4-FFF2-40B4-BE49-F238E27FC236}">
                <a16:creationId xmlns:a16="http://schemas.microsoft.com/office/drawing/2014/main" id="{9E4471A2-9F5E-DB71-9981-F404DE8ECCEC}"/>
              </a:ext>
            </a:extLst>
          </p:cNvPr>
          <p:cNvSpPr>
            <a:spLocks noGrp="1"/>
          </p:cNvSpPr>
          <p:nvPr>
            <p:ph type="body" sz="quarter" idx="17" hasCustomPrompt="1"/>
          </p:nvPr>
        </p:nvSpPr>
        <p:spPr>
          <a:xfrm>
            <a:off x="525463" y="1811876"/>
            <a:ext cx="3014662" cy="1144925"/>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16" name="Text Placeholder 14">
            <a:extLst>
              <a:ext uri="{FF2B5EF4-FFF2-40B4-BE49-F238E27FC236}">
                <a16:creationId xmlns:a16="http://schemas.microsoft.com/office/drawing/2014/main" id="{624F2D7A-8918-482A-C011-8DBEA38F4221}"/>
              </a:ext>
            </a:extLst>
          </p:cNvPr>
          <p:cNvSpPr>
            <a:spLocks noGrp="1"/>
          </p:cNvSpPr>
          <p:nvPr>
            <p:ph type="body" sz="quarter" idx="18" hasCustomPrompt="1"/>
          </p:nvPr>
        </p:nvSpPr>
        <p:spPr>
          <a:xfrm>
            <a:off x="525463" y="1089072"/>
            <a:ext cx="3014662"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36" name="Text Placeholder 14">
            <a:extLst>
              <a:ext uri="{FF2B5EF4-FFF2-40B4-BE49-F238E27FC236}">
                <a16:creationId xmlns:a16="http://schemas.microsoft.com/office/drawing/2014/main" id="{A11DA742-1456-193D-EBC5-98BC0581823D}"/>
              </a:ext>
            </a:extLst>
          </p:cNvPr>
          <p:cNvSpPr>
            <a:spLocks noGrp="1"/>
          </p:cNvSpPr>
          <p:nvPr>
            <p:ph type="body" sz="quarter" idx="23" hasCustomPrompt="1"/>
          </p:nvPr>
        </p:nvSpPr>
        <p:spPr>
          <a:xfrm>
            <a:off x="8654946" y="1811876"/>
            <a:ext cx="3014662" cy="1144925"/>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37" name="Text Placeholder 14">
            <a:extLst>
              <a:ext uri="{FF2B5EF4-FFF2-40B4-BE49-F238E27FC236}">
                <a16:creationId xmlns:a16="http://schemas.microsoft.com/office/drawing/2014/main" id="{3EDA7FA8-4A42-DD48-129D-B4A999E5A1E9}"/>
              </a:ext>
            </a:extLst>
          </p:cNvPr>
          <p:cNvSpPr>
            <a:spLocks noGrp="1"/>
          </p:cNvSpPr>
          <p:nvPr>
            <p:ph type="body" sz="quarter" idx="24" hasCustomPrompt="1"/>
          </p:nvPr>
        </p:nvSpPr>
        <p:spPr>
          <a:xfrm>
            <a:off x="8654946" y="1089072"/>
            <a:ext cx="3014662"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42" name="Text Placeholder 14">
            <a:extLst>
              <a:ext uri="{FF2B5EF4-FFF2-40B4-BE49-F238E27FC236}">
                <a16:creationId xmlns:a16="http://schemas.microsoft.com/office/drawing/2014/main" id="{5DDB614C-5D03-C999-9623-C295C2B0AF88}"/>
              </a:ext>
            </a:extLst>
          </p:cNvPr>
          <p:cNvSpPr>
            <a:spLocks noGrp="1"/>
          </p:cNvSpPr>
          <p:nvPr>
            <p:ph type="body" sz="quarter" idx="25" hasCustomPrompt="1"/>
          </p:nvPr>
        </p:nvSpPr>
        <p:spPr>
          <a:xfrm>
            <a:off x="4588669" y="4938527"/>
            <a:ext cx="3014662" cy="1144925"/>
          </a:xfrm>
        </p:spPr>
        <p:txBody>
          <a:bodyPr>
            <a:normAutofit/>
          </a:bodyPr>
          <a:lstStyle>
            <a:lvl1pPr marL="0" indent="0" algn="ctr">
              <a:buNone/>
              <a:defRPr sz="16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supporting information</a:t>
            </a:r>
          </a:p>
        </p:txBody>
      </p:sp>
      <p:sp>
        <p:nvSpPr>
          <p:cNvPr id="43" name="Text Placeholder 14">
            <a:extLst>
              <a:ext uri="{FF2B5EF4-FFF2-40B4-BE49-F238E27FC236}">
                <a16:creationId xmlns:a16="http://schemas.microsoft.com/office/drawing/2014/main" id="{1D912A88-9A5B-B3D0-8082-FA736A54968C}"/>
              </a:ext>
            </a:extLst>
          </p:cNvPr>
          <p:cNvSpPr>
            <a:spLocks noGrp="1"/>
          </p:cNvSpPr>
          <p:nvPr>
            <p:ph type="body" sz="quarter" idx="26" hasCustomPrompt="1"/>
          </p:nvPr>
        </p:nvSpPr>
        <p:spPr>
          <a:xfrm>
            <a:off x="4588669" y="4215723"/>
            <a:ext cx="3014662" cy="564649"/>
          </a:xfrm>
        </p:spPr>
        <p:txBody>
          <a:bodyPr/>
          <a:lstStyle>
            <a:lvl1pPr marL="0" indent="0" algn="ctr">
              <a:buNone/>
              <a:defRPr sz="1800" b="1"/>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AU"/>
              <a:t>Click to add Heading or Key Point</a:t>
            </a:r>
          </a:p>
        </p:txBody>
      </p:sp>
      <p:sp>
        <p:nvSpPr>
          <p:cNvPr id="2" name="Picture Placeholder 6">
            <a:extLst>
              <a:ext uri="{FF2B5EF4-FFF2-40B4-BE49-F238E27FC236}">
                <a16:creationId xmlns:a16="http://schemas.microsoft.com/office/drawing/2014/main" id="{B98CF1D5-12B6-3112-3CB5-1C39729C4AE6}"/>
              </a:ext>
            </a:extLst>
          </p:cNvPr>
          <p:cNvSpPr>
            <a:spLocks noGrp="1"/>
          </p:cNvSpPr>
          <p:nvPr>
            <p:ph type="pic" sz="quarter" idx="27" hasCustomPrompt="1"/>
          </p:nvPr>
        </p:nvSpPr>
        <p:spPr>
          <a:xfrm>
            <a:off x="1688325" y="230048"/>
            <a:ext cx="688938" cy="688938"/>
          </a:xfrm>
          <a:prstGeom prst="ellipse">
            <a:avLst/>
          </a:prstGeom>
          <a:solidFill>
            <a:schemeClr val="tx2"/>
          </a:solidFill>
        </p:spPr>
        <p:txBody>
          <a:bodyPr anchor="ctr">
            <a:noAutofit/>
          </a:bodyPr>
          <a:lstStyle>
            <a:lvl1pPr marL="0" indent="0" algn="ctr">
              <a:buNone/>
              <a:defRPr sz="800">
                <a:solidFill>
                  <a:schemeClr val="bg1"/>
                </a:solidFill>
              </a:defRPr>
            </a:lvl1pPr>
          </a:lstStyle>
          <a:p>
            <a:r>
              <a:rPr lang="en-AU"/>
              <a:t>Insert white outline icon</a:t>
            </a:r>
          </a:p>
        </p:txBody>
      </p:sp>
      <p:sp>
        <p:nvSpPr>
          <p:cNvPr id="5" name="Picture Placeholder 6">
            <a:extLst>
              <a:ext uri="{FF2B5EF4-FFF2-40B4-BE49-F238E27FC236}">
                <a16:creationId xmlns:a16="http://schemas.microsoft.com/office/drawing/2014/main" id="{773F1667-9636-FCDB-09E9-84B220B00477}"/>
              </a:ext>
            </a:extLst>
          </p:cNvPr>
          <p:cNvSpPr>
            <a:spLocks noGrp="1"/>
          </p:cNvSpPr>
          <p:nvPr>
            <p:ph type="pic" sz="quarter" idx="28" hasCustomPrompt="1"/>
          </p:nvPr>
        </p:nvSpPr>
        <p:spPr>
          <a:xfrm>
            <a:off x="5751531" y="3374306"/>
            <a:ext cx="688938" cy="688938"/>
          </a:xfrm>
          <a:prstGeom prst="ellipse">
            <a:avLst/>
          </a:prstGeom>
          <a:solidFill>
            <a:schemeClr val="tx2"/>
          </a:solidFill>
        </p:spPr>
        <p:txBody>
          <a:bodyPr anchor="ctr">
            <a:noAutofit/>
          </a:bodyPr>
          <a:lstStyle>
            <a:lvl1pPr marL="0" indent="0" algn="ctr">
              <a:buNone/>
              <a:defRPr sz="800">
                <a:solidFill>
                  <a:schemeClr val="bg1"/>
                </a:solidFill>
              </a:defRPr>
            </a:lvl1pPr>
          </a:lstStyle>
          <a:p>
            <a:r>
              <a:rPr lang="en-AU"/>
              <a:t>Insert white outline icon</a:t>
            </a:r>
          </a:p>
        </p:txBody>
      </p:sp>
      <p:sp>
        <p:nvSpPr>
          <p:cNvPr id="7" name="Picture Placeholder 6">
            <a:extLst>
              <a:ext uri="{FF2B5EF4-FFF2-40B4-BE49-F238E27FC236}">
                <a16:creationId xmlns:a16="http://schemas.microsoft.com/office/drawing/2014/main" id="{09450C87-F780-80CE-6C83-3E32538D12AC}"/>
              </a:ext>
            </a:extLst>
          </p:cNvPr>
          <p:cNvSpPr>
            <a:spLocks noGrp="1"/>
          </p:cNvSpPr>
          <p:nvPr>
            <p:ph type="pic" sz="quarter" idx="29" hasCustomPrompt="1"/>
          </p:nvPr>
        </p:nvSpPr>
        <p:spPr>
          <a:xfrm>
            <a:off x="9875817" y="230048"/>
            <a:ext cx="688938" cy="688938"/>
          </a:xfrm>
          <a:prstGeom prst="ellipse">
            <a:avLst/>
          </a:prstGeom>
          <a:solidFill>
            <a:schemeClr val="tx2"/>
          </a:solidFill>
        </p:spPr>
        <p:txBody>
          <a:bodyPr anchor="ctr">
            <a:noAutofit/>
          </a:bodyPr>
          <a:lstStyle>
            <a:lvl1pPr marL="0" indent="0" algn="ctr">
              <a:buNone/>
              <a:defRPr sz="800">
                <a:solidFill>
                  <a:schemeClr val="bg1"/>
                </a:solidFill>
              </a:defRPr>
            </a:lvl1pPr>
          </a:lstStyle>
          <a:p>
            <a:r>
              <a:rPr lang="en-AU"/>
              <a:t>Insert white outline icon</a:t>
            </a:r>
          </a:p>
        </p:txBody>
      </p:sp>
    </p:spTree>
    <p:extLst>
      <p:ext uri="{BB962C8B-B14F-4D97-AF65-F5344CB8AC3E}">
        <p14:creationId xmlns:p14="http://schemas.microsoft.com/office/powerpoint/2010/main" val="3747806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Image Slid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54683DDA-1268-96EA-36DD-3F7D04FD9B48}"/>
              </a:ext>
            </a:extLst>
          </p:cNvPr>
          <p:cNvSpPr>
            <a:spLocks noGrp="1"/>
          </p:cNvSpPr>
          <p:nvPr>
            <p:ph type="pic" sz="quarter" idx="16" hasCustomPrompt="1"/>
          </p:nvPr>
        </p:nvSpPr>
        <p:spPr>
          <a:xfrm>
            <a:off x="6096001" y="0"/>
            <a:ext cx="6096000" cy="6257260"/>
          </a:xfrm>
          <a:solidFill>
            <a:schemeClr val="accent2"/>
          </a:solidFill>
        </p:spPr>
        <p:txBody>
          <a:bodyPr/>
          <a:lstStyle>
            <a:lvl1pPr marL="0" indent="0">
              <a:buNone/>
              <a:defRPr>
                <a:solidFill>
                  <a:schemeClr val="bg1"/>
                </a:solidFill>
              </a:defRPr>
            </a:lvl1pPr>
          </a:lstStyle>
          <a:p>
            <a:r>
              <a:rPr lang="en-AU"/>
              <a:t>Insert Image</a:t>
            </a:r>
          </a:p>
        </p:txBody>
      </p:sp>
      <p:sp>
        <p:nvSpPr>
          <p:cNvPr id="2" name="Rectangle: Single Corner Rounded 1">
            <a:extLst>
              <a:ext uri="{FF2B5EF4-FFF2-40B4-BE49-F238E27FC236}">
                <a16:creationId xmlns:a16="http://schemas.microsoft.com/office/drawing/2014/main" id="{82D8FE0D-CACC-F174-B1B1-EF47921D78AA}"/>
              </a:ext>
            </a:extLst>
          </p:cNvPr>
          <p:cNvSpPr/>
          <p:nvPr userDrawn="1"/>
        </p:nvSpPr>
        <p:spPr>
          <a:xfrm flipV="1">
            <a:off x="0" y="558276"/>
            <a:ext cx="5566144" cy="1183027"/>
          </a:xfrm>
          <a:prstGeom prst="round1Rect">
            <a:avLst>
              <a:gd name="adj" fmla="val 2925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28C6286A-7FFD-0105-43C0-CC432C6CE4A9}"/>
              </a:ext>
            </a:extLst>
          </p:cNvPr>
          <p:cNvSpPr>
            <a:spLocks noGrp="1"/>
          </p:cNvSpPr>
          <p:nvPr>
            <p:ph type="ftr" sz="quarter" idx="10"/>
          </p:nvPr>
        </p:nvSpPr>
        <p:spPr/>
        <p:txBody>
          <a:bodyPr/>
          <a:lstStyle/>
          <a:p>
            <a:r>
              <a:rPr lang="en-AU"/>
              <a:t>OFFICIAL</a:t>
            </a:r>
          </a:p>
        </p:txBody>
      </p:sp>
      <p:sp>
        <p:nvSpPr>
          <p:cNvPr id="9" name="Title 1">
            <a:extLst>
              <a:ext uri="{FF2B5EF4-FFF2-40B4-BE49-F238E27FC236}">
                <a16:creationId xmlns:a16="http://schemas.microsoft.com/office/drawing/2014/main" id="{EE46C56F-C09B-F5F3-1BE8-0F5464175DBF}"/>
              </a:ext>
            </a:extLst>
          </p:cNvPr>
          <p:cNvSpPr>
            <a:spLocks noGrp="1"/>
          </p:cNvSpPr>
          <p:nvPr>
            <p:ph type="title" hasCustomPrompt="1"/>
          </p:nvPr>
        </p:nvSpPr>
        <p:spPr>
          <a:xfrm>
            <a:off x="636404" y="730518"/>
            <a:ext cx="4731826" cy="825910"/>
          </a:xfrm>
        </p:spPr>
        <p:txBody>
          <a:bodyPr/>
          <a:lstStyle>
            <a:lvl1pPr>
              <a:defRPr sz="2800">
                <a:solidFill>
                  <a:schemeClr val="bg1"/>
                </a:solidFill>
              </a:defRPr>
            </a:lvl1pPr>
          </a:lstStyle>
          <a:p>
            <a:r>
              <a:rPr lang="en-US"/>
              <a:t>Click to edit Page Title</a:t>
            </a:r>
            <a:endParaRPr lang="en-AU"/>
          </a:p>
        </p:txBody>
      </p:sp>
      <p:sp>
        <p:nvSpPr>
          <p:cNvPr id="10" name="Text Placeholder 8">
            <a:extLst>
              <a:ext uri="{FF2B5EF4-FFF2-40B4-BE49-F238E27FC236}">
                <a16:creationId xmlns:a16="http://schemas.microsoft.com/office/drawing/2014/main" id="{E6E9F0C9-A169-D33F-2F14-FF8A38BD2A39}"/>
              </a:ext>
            </a:extLst>
          </p:cNvPr>
          <p:cNvSpPr>
            <a:spLocks noGrp="1"/>
          </p:cNvSpPr>
          <p:nvPr>
            <p:ph type="body" sz="quarter" idx="13" hasCustomPrompt="1"/>
          </p:nvPr>
        </p:nvSpPr>
        <p:spPr>
          <a:xfrm>
            <a:off x="636587" y="2023068"/>
            <a:ext cx="4731826" cy="825910"/>
          </a:xfrm>
        </p:spPr>
        <p:txBody>
          <a:bodyPr>
            <a:normAutofit/>
          </a:bodyPr>
          <a:lstStyle>
            <a:lvl1pPr marL="0" indent="0">
              <a:buNone/>
              <a:defRPr sz="14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z="1800"/>
              <a:t>Click to add body text paragraph</a:t>
            </a:r>
            <a:endParaRPr lang="en-AU"/>
          </a:p>
        </p:txBody>
      </p:sp>
      <p:sp>
        <p:nvSpPr>
          <p:cNvPr id="17" name="Text Placeholder 16">
            <a:extLst>
              <a:ext uri="{FF2B5EF4-FFF2-40B4-BE49-F238E27FC236}">
                <a16:creationId xmlns:a16="http://schemas.microsoft.com/office/drawing/2014/main" id="{5815FEAD-73D5-9CBB-F9C5-BECF35E8EA46}"/>
              </a:ext>
            </a:extLst>
          </p:cNvPr>
          <p:cNvSpPr>
            <a:spLocks noGrp="1"/>
          </p:cNvSpPr>
          <p:nvPr>
            <p:ph type="body" sz="quarter" idx="14" hasCustomPrompt="1"/>
          </p:nvPr>
        </p:nvSpPr>
        <p:spPr>
          <a:xfrm>
            <a:off x="636587" y="2986011"/>
            <a:ext cx="2342587" cy="1993900"/>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 (max. 3 per side)</a:t>
            </a:r>
            <a:endParaRPr lang="en-AU"/>
          </a:p>
        </p:txBody>
      </p:sp>
      <p:sp>
        <p:nvSpPr>
          <p:cNvPr id="19" name="Text Placeholder 16">
            <a:extLst>
              <a:ext uri="{FF2B5EF4-FFF2-40B4-BE49-F238E27FC236}">
                <a16:creationId xmlns:a16="http://schemas.microsoft.com/office/drawing/2014/main" id="{40FDEEBC-8CF8-F6A8-3C07-2517C2523B89}"/>
              </a:ext>
            </a:extLst>
          </p:cNvPr>
          <p:cNvSpPr>
            <a:spLocks noGrp="1"/>
          </p:cNvSpPr>
          <p:nvPr>
            <p:ph type="body" sz="quarter" idx="15" hasCustomPrompt="1"/>
          </p:nvPr>
        </p:nvSpPr>
        <p:spPr>
          <a:xfrm>
            <a:off x="3067121" y="2986011"/>
            <a:ext cx="2301109" cy="1993900"/>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a:t>
            </a:r>
            <a:endParaRPr lang="en-AU"/>
          </a:p>
        </p:txBody>
      </p:sp>
    </p:spTree>
    <p:extLst>
      <p:ext uri="{BB962C8B-B14F-4D97-AF65-F5344CB8AC3E}">
        <p14:creationId xmlns:p14="http://schemas.microsoft.com/office/powerpoint/2010/main" val="9045909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c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6825F9-B204-DF47-07F9-EB640B7A1B66}"/>
              </a:ext>
            </a:extLst>
          </p:cNvPr>
          <p:cNvSpPr/>
          <p:nvPr userDrawn="1"/>
        </p:nvSpPr>
        <p:spPr>
          <a:xfrm>
            <a:off x="0" y="0"/>
            <a:ext cx="75438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B2E0D172-784F-AA68-F82F-463A2F48D39B}"/>
              </a:ext>
            </a:extLst>
          </p:cNvPr>
          <p:cNvSpPr>
            <a:spLocks noGrp="1"/>
          </p:cNvSpPr>
          <p:nvPr>
            <p:ph type="ftr" sz="quarter" idx="10"/>
          </p:nvPr>
        </p:nvSpPr>
        <p:spPr/>
        <p:txBody>
          <a:bodyPr/>
          <a:lstStyle/>
          <a:p>
            <a:r>
              <a:rPr lang="en-AU"/>
              <a:t>OFFICIAL</a:t>
            </a:r>
          </a:p>
        </p:txBody>
      </p:sp>
      <p:sp>
        <p:nvSpPr>
          <p:cNvPr id="6" name="Title 1">
            <a:extLst>
              <a:ext uri="{FF2B5EF4-FFF2-40B4-BE49-F238E27FC236}">
                <a16:creationId xmlns:a16="http://schemas.microsoft.com/office/drawing/2014/main" id="{B7B79516-B5E7-C61C-7D36-DE5F0314E548}"/>
              </a:ext>
            </a:extLst>
          </p:cNvPr>
          <p:cNvSpPr>
            <a:spLocks noGrp="1"/>
          </p:cNvSpPr>
          <p:nvPr>
            <p:ph type="title" hasCustomPrompt="1"/>
          </p:nvPr>
        </p:nvSpPr>
        <p:spPr>
          <a:xfrm>
            <a:off x="636404" y="1150502"/>
            <a:ext cx="4731826" cy="825910"/>
          </a:xfrm>
        </p:spPr>
        <p:txBody>
          <a:bodyPr/>
          <a:lstStyle>
            <a:lvl1pPr>
              <a:defRPr sz="2800">
                <a:solidFill>
                  <a:schemeClr val="bg1"/>
                </a:solidFill>
              </a:defRPr>
            </a:lvl1pPr>
          </a:lstStyle>
          <a:p>
            <a:r>
              <a:rPr lang="en-US"/>
              <a:t>Click to edit Page Title</a:t>
            </a:r>
            <a:endParaRPr lang="en-AU"/>
          </a:p>
        </p:txBody>
      </p:sp>
      <p:sp>
        <p:nvSpPr>
          <p:cNvPr id="7" name="Text Placeholder 8">
            <a:extLst>
              <a:ext uri="{FF2B5EF4-FFF2-40B4-BE49-F238E27FC236}">
                <a16:creationId xmlns:a16="http://schemas.microsoft.com/office/drawing/2014/main" id="{1975B582-7D07-84B7-270D-9D498370CA04}"/>
              </a:ext>
            </a:extLst>
          </p:cNvPr>
          <p:cNvSpPr>
            <a:spLocks noGrp="1"/>
          </p:cNvSpPr>
          <p:nvPr>
            <p:ph type="body" sz="quarter" idx="13" hasCustomPrompt="1"/>
          </p:nvPr>
        </p:nvSpPr>
        <p:spPr>
          <a:xfrm>
            <a:off x="636587" y="2113445"/>
            <a:ext cx="4731826" cy="825910"/>
          </a:xfrm>
        </p:spPr>
        <p:txBody>
          <a:bodyPr>
            <a:normAutofit/>
          </a:bodyPr>
          <a:lstStyle>
            <a:lvl1pPr marL="0" indent="0">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z="1800"/>
              <a:t>Click to add body text paragraph</a:t>
            </a:r>
            <a:endParaRPr lang="en-AU"/>
          </a:p>
        </p:txBody>
      </p:sp>
      <p:sp>
        <p:nvSpPr>
          <p:cNvPr id="8" name="Text Placeholder 16">
            <a:extLst>
              <a:ext uri="{FF2B5EF4-FFF2-40B4-BE49-F238E27FC236}">
                <a16:creationId xmlns:a16="http://schemas.microsoft.com/office/drawing/2014/main" id="{4CBBB695-2A32-A7D1-0976-3C7860B48370}"/>
              </a:ext>
            </a:extLst>
          </p:cNvPr>
          <p:cNvSpPr>
            <a:spLocks noGrp="1"/>
          </p:cNvSpPr>
          <p:nvPr>
            <p:ph type="body" sz="quarter" idx="14" hasCustomPrompt="1"/>
          </p:nvPr>
        </p:nvSpPr>
        <p:spPr>
          <a:xfrm>
            <a:off x="636587" y="3076388"/>
            <a:ext cx="2342587" cy="1993900"/>
          </a:xfrm>
        </p:spPr>
        <p:txBody>
          <a:bodyPr>
            <a:normAutofit/>
          </a:bodyPr>
          <a:lstStyle>
            <a:lvl1pPr marL="285750" indent="-285750">
              <a:buFont typeface="Arial" panose="020B0604020202020204" pitchFamily="34" charset="0"/>
              <a:buChar char="•"/>
              <a:defRPr sz="400">
                <a:solidFill>
                  <a:schemeClr val="bg1"/>
                </a:solidFill>
              </a:defRPr>
            </a:lvl1pPr>
            <a:lvl2pPr>
              <a:defRPr sz="2400"/>
            </a:lvl2pPr>
          </a:lstStyle>
          <a:p>
            <a:pPr lvl="0"/>
            <a:r>
              <a:rPr lang="en-AU" sz="1400"/>
              <a:t>Click to add key points (max. 3 per side)</a:t>
            </a:r>
            <a:endParaRPr lang="en-AU"/>
          </a:p>
        </p:txBody>
      </p:sp>
      <p:sp>
        <p:nvSpPr>
          <p:cNvPr id="9" name="Text Placeholder 16">
            <a:extLst>
              <a:ext uri="{FF2B5EF4-FFF2-40B4-BE49-F238E27FC236}">
                <a16:creationId xmlns:a16="http://schemas.microsoft.com/office/drawing/2014/main" id="{9925A3B4-884F-857F-FDAC-1F601D5C0ECC}"/>
              </a:ext>
            </a:extLst>
          </p:cNvPr>
          <p:cNvSpPr>
            <a:spLocks noGrp="1"/>
          </p:cNvSpPr>
          <p:nvPr>
            <p:ph type="body" sz="quarter" idx="15" hasCustomPrompt="1"/>
          </p:nvPr>
        </p:nvSpPr>
        <p:spPr>
          <a:xfrm>
            <a:off x="3067121" y="3076388"/>
            <a:ext cx="2301109" cy="1993900"/>
          </a:xfrm>
        </p:spPr>
        <p:txBody>
          <a:bodyPr>
            <a:normAutofit/>
          </a:bodyPr>
          <a:lstStyle>
            <a:lvl1pPr marL="285750" indent="-285750">
              <a:buFont typeface="Arial" panose="020B0604020202020204" pitchFamily="34" charset="0"/>
              <a:buChar char="•"/>
              <a:defRPr sz="400">
                <a:solidFill>
                  <a:schemeClr val="bg1"/>
                </a:solidFill>
              </a:defRPr>
            </a:lvl1pPr>
            <a:lvl2pPr>
              <a:defRPr sz="2400"/>
            </a:lvl2pPr>
          </a:lstStyle>
          <a:p>
            <a:pPr lvl="0"/>
            <a:r>
              <a:rPr lang="en-AU" sz="1400"/>
              <a:t>Click to add key points</a:t>
            </a:r>
            <a:endParaRPr lang="en-AU"/>
          </a:p>
        </p:txBody>
      </p:sp>
      <p:cxnSp>
        <p:nvCxnSpPr>
          <p:cNvPr id="10" name="Straight Connector 9">
            <a:extLst>
              <a:ext uri="{FF2B5EF4-FFF2-40B4-BE49-F238E27FC236}">
                <a16:creationId xmlns:a16="http://schemas.microsoft.com/office/drawing/2014/main" id="{3B3CB7E6-6AEE-F1E2-F30B-ED439B4D7935}"/>
              </a:ext>
            </a:extLst>
          </p:cNvPr>
          <p:cNvCxnSpPr>
            <a:cxnSpLocks/>
          </p:cNvCxnSpPr>
          <p:nvPr userDrawn="1"/>
        </p:nvCxnSpPr>
        <p:spPr>
          <a:xfrm>
            <a:off x="636404" y="6253316"/>
            <a:ext cx="69073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Diagonal Corners Rounded 10">
            <a:extLst>
              <a:ext uri="{FF2B5EF4-FFF2-40B4-BE49-F238E27FC236}">
                <a16:creationId xmlns:a16="http://schemas.microsoft.com/office/drawing/2014/main" id="{B3FCAEA2-ED89-2981-E27A-3B6DE2B890DF}"/>
              </a:ext>
            </a:extLst>
          </p:cNvPr>
          <p:cNvSpPr/>
          <p:nvPr userDrawn="1"/>
        </p:nvSpPr>
        <p:spPr>
          <a:xfrm>
            <a:off x="6442119" y="78149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 Placeholder 30">
            <a:extLst>
              <a:ext uri="{FF2B5EF4-FFF2-40B4-BE49-F238E27FC236}">
                <a16:creationId xmlns:a16="http://schemas.microsoft.com/office/drawing/2014/main" id="{E012D62A-A42E-38F5-D2A4-62BFCDAC5292}"/>
              </a:ext>
            </a:extLst>
          </p:cNvPr>
          <p:cNvSpPr>
            <a:spLocks noGrp="1"/>
          </p:cNvSpPr>
          <p:nvPr>
            <p:ph type="body" sz="quarter" idx="16" hasCustomPrompt="1"/>
          </p:nvPr>
        </p:nvSpPr>
        <p:spPr>
          <a:xfrm>
            <a:off x="8080782" y="1100044"/>
            <a:ext cx="1908175" cy="846137"/>
          </a:xfrm>
        </p:spPr>
        <p:txBody>
          <a:bodyPr anchor="ctr">
            <a:normAutofit/>
          </a:bodyPr>
          <a:lstStyle>
            <a:lvl1pPr marL="0" indent="0">
              <a:buNone/>
              <a:defRPr sz="5400"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33" name="Text Placeholder 32">
            <a:extLst>
              <a:ext uri="{FF2B5EF4-FFF2-40B4-BE49-F238E27FC236}">
                <a16:creationId xmlns:a16="http://schemas.microsoft.com/office/drawing/2014/main" id="{B6256EEC-3917-D53D-C250-70FD4704AC1C}"/>
              </a:ext>
            </a:extLst>
          </p:cNvPr>
          <p:cNvSpPr>
            <a:spLocks noGrp="1"/>
          </p:cNvSpPr>
          <p:nvPr>
            <p:ph type="body" sz="quarter" idx="17" hasCustomPrompt="1"/>
          </p:nvPr>
        </p:nvSpPr>
        <p:spPr>
          <a:xfrm>
            <a:off x="9734550" y="1100138"/>
            <a:ext cx="1589124" cy="846137"/>
          </a:xfrm>
        </p:spPr>
        <p:txBody>
          <a:bodyPr anchor="ctr">
            <a:noAutofit/>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42" name="Picture Placeholder 41">
            <a:extLst>
              <a:ext uri="{FF2B5EF4-FFF2-40B4-BE49-F238E27FC236}">
                <a16:creationId xmlns:a16="http://schemas.microsoft.com/office/drawing/2014/main" id="{94C82674-0697-5A9C-671F-F1AC6936EFCD}"/>
              </a:ext>
            </a:extLst>
          </p:cNvPr>
          <p:cNvSpPr>
            <a:spLocks noGrp="1"/>
          </p:cNvSpPr>
          <p:nvPr>
            <p:ph type="pic" sz="quarter" idx="18" hasCustomPrompt="1"/>
          </p:nvPr>
        </p:nvSpPr>
        <p:spPr>
          <a:xfrm>
            <a:off x="6672263" y="91439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
        <p:nvSpPr>
          <p:cNvPr id="43" name="Rectangle: Diagonal Corners Rounded 42">
            <a:extLst>
              <a:ext uri="{FF2B5EF4-FFF2-40B4-BE49-F238E27FC236}">
                <a16:creationId xmlns:a16="http://schemas.microsoft.com/office/drawing/2014/main" id="{50BED9A7-E797-6866-FF6D-C829BC30D547}"/>
              </a:ext>
            </a:extLst>
          </p:cNvPr>
          <p:cNvSpPr/>
          <p:nvPr userDrawn="1"/>
        </p:nvSpPr>
        <p:spPr>
          <a:xfrm>
            <a:off x="6442119" y="252221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30">
            <a:extLst>
              <a:ext uri="{FF2B5EF4-FFF2-40B4-BE49-F238E27FC236}">
                <a16:creationId xmlns:a16="http://schemas.microsoft.com/office/drawing/2014/main" id="{CBBF606E-6D72-98D9-921C-F9AADE6B7721}"/>
              </a:ext>
            </a:extLst>
          </p:cNvPr>
          <p:cNvSpPr>
            <a:spLocks noGrp="1"/>
          </p:cNvSpPr>
          <p:nvPr>
            <p:ph type="body" sz="quarter" idx="19" hasCustomPrompt="1"/>
          </p:nvPr>
        </p:nvSpPr>
        <p:spPr>
          <a:xfrm>
            <a:off x="8080782" y="2840764"/>
            <a:ext cx="1908175" cy="846137"/>
          </a:xfrm>
        </p:spPr>
        <p:txBody>
          <a:bodyPr anchor="ctr">
            <a:normAutofit/>
          </a:bodyPr>
          <a:lstStyle>
            <a:lvl1pPr marL="0" indent="0">
              <a:buNone/>
              <a:defRPr sz="5400"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45" name="Text Placeholder 32">
            <a:extLst>
              <a:ext uri="{FF2B5EF4-FFF2-40B4-BE49-F238E27FC236}">
                <a16:creationId xmlns:a16="http://schemas.microsoft.com/office/drawing/2014/main" id="{1DDB1337-C09B-E424-D9D8-7F0BF0474C37}"/>
              </a:ext>
            </a:extLst>
          </p:cNvPr>
          <p:cNvSpPr>
            <a:spLocks noGrp="1"/>
          </p:cNvSpPr>
          <p:nvPr>
            <p:ph type="body" sz="quarter" idx="20" hasCustomPrompt="1"/>
          </p:nvPr>
        </p:nvSpPr>
        <p:spPr>
          <a:xfrm>
            <a:off x="9734550" y="2840858"/>
            <a:ext cx="1589124" cy="846137"/>
          </a:xfrm>
        </p:spPr>
        <p:txBody>
          <a:bodyPr anchor="ctr">
            <a:noAutofit/>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46" name="Picture Placeholder 41">
            <a:extLst>
              <a:ext uri="{FF2B5EF4-FFF2-40B4-BE49-F238E27FC236}">
                <a16:creationId xmlns:a16="http://schemas.microsoft.com/office/drawing/2014/main" id="{97529941-733A-1BA4-6C7B-7F96A6635BD6}"/>
              </a:ext>
            </a:extLst>
          </p:cNvPr>
          <p:cNvSpPr>
            <a:spLocks noGrp="1"/>
          </p:cNvSpPr>
          <p:nvPr>
            <p:ph type="pic" sz="quarter" idx="21" hasCustomPrompt="1"/>
          </p:nvPr>
        </p:nvSpPr>
        <p:spPr>
          <a:xfrm>
            <a:off x="6672263" y="265511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
        <p:nvSpPr>
          <p:cNvPr id="47" name="Rectangle: Diagonal Corners Rounded 46">
            <a:extLst>
              <a:ext uri="{FF2B5EF4-FFF2-40B4-BE49-F238E27FC236}">
                <a16:creationId xmlns:a16="http://schemas.microsoft.com/office/drawing/2014/main" id="{BE858F2A-85C0-BE84-436F-FB8D7FF1D154}"/>
              </a:ext>
            </a:extLst>
          </p:cNvPr>
          <p:cNvSpPr/>
          <p:nvPr userDrawn="1"/>
        </p:nvSpPr>
        <p:spPr>
          <a:xfrm>
            <a:off x="6442119" y="426293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 Placeholder 30">
            <a:extLst>
              <a:ext uri="{FF2B5EF4-FFF2-40B4-BE49-F238E27FC236}">
                <a16:creationId xmlns:a16="http://schemas.microsoft.com/office/drawing/2014/main" id="{3AD17952-002C-83E1-BB59-A4CBDD0EAECD}"/>
              </a:ext>
            </a:extLst>
          </p:cNvPr>
          <p:cNvSpPr>
            <a:spLocks noGrp="1"/>
          </p:cNvSpPr>
          <p:nvPr>
            <p:ph type="body" sz="quarter" idx="22" hasCustomPrompt="1"/>
          </p:nvPr>
        </p:nvSpPr>
        <p:spPr>
          <a:xfrm>
            <a:off x="8080782" y="4581484"/>
            <a:ext cx="1908175" cy="846137"/>
          </a:xfrm>
        </p:spPr>
        <p:txBody>
          <a:bodyPr anchor="ctr">
            <a:normAutofit/>
          </a:bodyPr>
          <a:lstStyle>
            <a:lvl1pPr marL="0" indent="0">
              <a:buNone/>
              <a:defRPr sz="5400" b="1">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49" name="Text Placeholder 32">
            <a:extLst>
              <a:ext uri="{FF2B5EF4-FFF2-40B4-BE49-F238E27FC236}">
                <a16:creationId xmlns:a16="http://schemas.microsoft.com/office/drawing/2014/main" id="{21C3F28B-8FA2-9EFB-C22A-DEB6E41F1521}"/>
              </a:ext>
            </a:extLst>
          </p:cNvPr>
          <p:cNvSpPr>
            <a:spLocks noGrp="1"/>
          </p:cNvSpPr>
          <p:nvPr>
            <p:ph type="body" sz="quarter" idx="23" hasCustomPrompt="1"/>
          </p:nvPr>
        </p:nvSpPr>
        <p:spPr>
          <a:xfrm>
            <a:off x="9734550" y="4581578"/>
            <a:ext cx="1589124" cy="846137"/>
          </a:xfrm>
        </p:spPr>
        <p:txBody>
          <a:bodyPr anchor="ctr">
            <a:noAutofit/>
          </a:bodyPr>
          <a:lstStyle>
            <a:lvl1pPr marL="0" indent="0">
              <a:buNone/>
              <a:defRPr sz="1400" b="1"/>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50" name="Picture Placeholder 41">
            <a:extLst>
              <a:ext uri="{FF2B5EF4-FFF2-40B4-BE49-F238E27FC236}">
                <a16:creationId xmlns:a16="http://schemas.microsoft.com/office/drawing/2014/main" id="{0DFD629B-AC39-B259-A025-B1EB5FBC7498}"/>
              </a:ext>
            </a:extLst>
          </p:cNvPr>
          <p:cNvSpPr>
            <a:spLocks noGrp="1"/>
          </p:cNvSpPr>
          <p:nvPr>
            <p:ph type="pic" sz="quarter" idx="24" hasCustomPrompt="1"/>
          </p:nvPr>
        </p:nvSpPr>
        <p:spPr>
          <a:xfrm>
            <a:off x="6672263" y="439583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Tree>
    <p:extLst>
      <p:ext uri="{BB962C8B-B14F-4D97-AF65-F5344CB8AC3E}">
        <p14:creationId xmlns:p14="http://schemas.microsoft.com/office/powerpoint/2010/main" val="2083247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Dot Poin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F2D3E8-595B-576C-B65C-A76D0ED41A6A}"/>
              </a:ext>
            </a:extLst>
          </p:cNvPr>
          <p:cNvSpPr>
            <a:spLocks noGrp="1"/>
          </p:cNvSpPr>
          <p:nvPr>
            <p:ph type="ftr" sz="quarter" idx="10"/>
          </p:nvPr>
        </p:nvSpPr>
        <p:spPr/>
        <p:txBody>
          <a:bodyPr/>
          <a:lstStyle/>
          <a:p>
            <a:r>
              <a:rPr lang="en-AU"/>
              <a:t>OFFICIAL</a:t>
            </a:r>
          </a:p>
        </p:txBody>
      </p:sp>
      <p:sp>
        <p:nvSpPr>
          <p:cNvPr id="7" name="Rectangle: Single Corner Rounded 6">
            <a:extLst>
              <a:ext uri="{FF2B5EF4-FFF2-40B4-BE49-F238E27FC236}">
                <a16:creationId xmlns:a16="http://schemas.microsoft.com/office/drawing/2014/main" id="{5E4BA58D-7927-0D74-3D9C-E32F8E56D541}"/>
              </a:ext>
            </a:extLst>
          </p:cNvPr>
          <p:cNvSpPr/>
          <p:nvPr userDrawn="1"/>
        </p:nvSpPr>
        <p:spPr>
          <a:xfrm flipV="1">
            <a:off x="0" y="558276"/>
            <a:ext cx="5566144" cy="1183027"/>
          </a:xfrm>
          <a:prstGeom prst="round1Rect">
            <a:avLst>
              <a:gd name="adj" fmla="val 29250"/>
            </a:avLst>
          </a:prstGeom>
          <a:solidFill>
            <a:srgbClr val="007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itle 1">
            <a:extLst>
              <a:ext uri="{FF2B5EF4-FFF2-40B4-BE49-F238E27FC236}">
                <a16:creationId xmlns:a16="http://schemas.microsoft.com/office/drawing/2014/main" id="{72C16066-00C4-D01C-5431-68AA1074DA20}"/>
              </a:ext>
            </a:extLst>
          </p:cNvPr>
          <p:cNvSpPr>
            <a:spLocks noGrp="1"/>
          </p:cNvSpPr>
          <p:nvPr>
            <p:ph type="title" hasCustomPrompt="1"/>
          </p:nvPr>
        </p:nvSpPr>
        <p:spPr>
          <a:xfrm>
            <a:off x="636404" y="730518"/>
            <a:ext cx="4731826" cy="825910"/>
          </a:xfrm>
        </p:spPr>
        <p:txBody>
          <a:bodyPr/>
          <a:lstStyle>
            <a:lvl1pPr>
              <a:defRPr sz="2800">
                <a:solidFill>
                  <a:schemeClr val="bg1"/>
                </a:solidFill>
              </a:defRPr>
            </a:lvl1pPr>
          </a:lstStyle>
          <a:p>
            <a:r>
              <a:rPr lang="en-US"/>
              <a:t>Click to edit Page Title</a:t>
            </a:r>
            <a:endParaRPr lang="en-AU"/>
          </a:p>
        </p:txBody>
      </p:sp>
      <p:sp>
        <p:nvSpPr>
          <p:cNvPr id="9" name="Text Placeholder 8">
            <a:extLst>
              <a:ext uri="{FF2B5EF4-FFF2-40B4-BE49-F238E27FC236}">
                <a16:creationId xmlns:a16="http://schemas.microsoft.com/office/drawing/2014/main" id="{2220B7CC-14A7-650C-6CB3-DB4755D14520}"/>
              </a:ext>
            </a:extLst>
          </p:cNvPr>
          <p:cNvSpPr>
            <a:spLocks noGrp="1"/>
          </p:cNvSpPr>
          <p:nvPr>
            <p:ph type="body" sz="quarter" idx="13" hasCustomPrompt="1"/>
          </p:nvPr>
        </p:nvSpPr>
        <p:spPr>
          <a:xfrm>
            <a:off x="636587" y="2023068"/>
            <a:ext cx="4731826" cy="825910"/>
          </a:xfrm>
        </p:spPr>
        <p:txBody>
          <a:bodyPr>
            <a:normAutofit/>
          </a:bodyPr>
          <a:lstStyle>
            <a:lvl1pPr marL="0" indent="0">
              <a:buNone/>
              <a:defRPr sz="1400" b="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z="1800"/>
              <a:t>Click to add body text paragraph</a:t>
            </a:r>
            <a:endParaRPr lang="en-AU"/>
          </a:p>
        </p:txBody>
      </p:sp>
      <p:sp>
        <p:nvSpPr>
          <p:cNvPr id="10" name="Text Placeholder 16">
            <a:extLst>
              <a:ext uri="{FF2B5EF4-FFF2-40B4-BE49-F238E27FC236}">
                <a16:creationId xmlns:a16="http://schemas.microsoft.com/office/drawing/2014/main" id="{E13DC418-CF62-507E-4CFC-C265935DCA78}"/>
              </a:ext>
            </a:extLst>
          </p:cNvPr>
          <p:cNvSpPr>
            <a:spLocks noGrp="1"/>
          </p:cNvSpPr>
          <p:nvPr>
            <p:ph type="body" sz="quarter" idx="14" hasCustomPrompt="1"/>
          </p:nvPr>
        </p:nvSpPr>
        <p:spPr>
          <a:xfrm>
            <a:off x="636587" y="298601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 (max. 6 per side)</a:t>
            </a:r>
            <a:endParaRPr lang="en-AU"/>
          </a:p>
        </p:txBody>
      </p:sp>
      <p:sp>
        <p:nvSpPr>
          <p:cNvPr id="12" name="Text Placeholder 16">
            <a:extLst>
              <a:ext uri="{FF2B5EF4-FFF2-40B4-BE49-F238E27FC236}">
                <a16:creationId xmlns:a16="http://schemas.microsoft.com/office/drawing/2014/main" id="{32449333-D3E4-A13B-E057-9BBC56EF7AFA}"/>
              </a:ext>
            </a:extLst>
          </p:cNvPr>
          <p:cNvSpPr>
            <a:spLocks noGrp="1"/>
          </p:cNvSpPr>
          <p:nvPr>
            <p:ph type="body" sz="quarter" idx="15" hasCustomPrompt="1"/>
          </p:nvPr>
        </p:nvSpPr>
        <p:spPr>
          <a:xfrm>
            <a:off x="4079489" y="298601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a:t>
            </a:r>
            <a:endParaRPr lang="en-AU"/>
          </a:p>
        </p:txBody>
      </p:sp>
      <p:sp>
        <p:nvSpPr>
          <p:cNvPr id="13" name="Text Placeholder 16">
            <a:extLst>
              <a:ext uri="{FF2B5EF4-FFF2-40B4-BE49-F238E27FC236}">
                <a16:creationId xmlns:a16="http://schemas.microsoft.com/office/drawing/2014/main" id="{C82E9DDC-6FF3-2464-2EDF-BC62FC01A514}"/>
              </a:ext>
            </a:extLst>
          </p:cNvPr>
          <p:cNvSpPr>
            <a:spLocks noGrp="1"/>
          </p:cNvSpPr>
          <p:nvPr>
            <p:ph type="body" sz="quarter" idx="16" hasCustomPrompt="1"/>
          </p:nvPr>
        </p:nvSpPr>
        <p:spPr>
          <a:xfrm>
            <a:off x="7522391" y="299189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a:t>
            </a:r>
            <a:endParaRPr lang="en-AU"/>
          </a:p>
        </p:txBody>
      </p:sp>
    </p:spTree>
    <p:extLst>
      <p:ext uri="{BB962C8B-B14F-4D97-AF65-F5344CB8AC3E}">
        <p14:creationId xmlns:p14="http://schemas.microsoft.com/office/powerpoint/2010/main" val="68678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1F99-F655-CD68-EE08-F106F1067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1C73A03-EFBF-7F76-1DCA-0989AEE158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24AA13-8021-BA46-16DD-2D0297F1692C}"/>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5" name="Footer Placeholder 4">
            <a:extLst>
              <a:ext uri="{FF2B5EF4-FFF2-40B4-BE49-F238E27FC236}">
                <a16:creationId xmlns:a16="http://schemas.microsoft.com/office/drawing/2014/main" id="{9DE7BE53-B409-DA60-B038-D8D1469560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85DAB5-6D5C-E604-C7E4-9C8727F0245F}"/>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302639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and Text Slide">
    <p:spTree>
      <p:nvGrpSpPr>
        <p:cNvPr id="1" name=""/>
        <p:cNvGrpSpPr/>
        <p:nvPr/>
      </p:nvGrpSpPr>
      <p:grpSpPr>
        <a:xfrm>
          <a:off x="0" y="0"/>
          <a:ext cx="0" cy="0"/>
          <a:chOff x="0" y="0"/>
          <a:chExt cx="0" cy="0"/>
        </a:xfrm>
      </p:grpSpPr>
      <p:sp>
        <p:nvSpPr>
          <p:cNvPr id="4" name="Rectangle: Single Corner Rounded 3">
            <a:extLst>
              <a:ext uri="{FF2B5EF4-FFF2-40B4-BE49-F238E27FC236}">
                <a16:creationId xmlns:a16="http://schemas.microsoft.com/office/drawing/2014/main" id="{FB71569F-8C23-9F05-977A-F699D664E024}"/>
              </a:ext>
            </a:extLst>
          </p:cNvPr>
          <p:cNvSpPr/>
          <p:nvPr userDrawn="1"/>
        </p:nvSpPr>
        <p:spPr>
          <a:xfrm flipV="1">
            <a:off x="-22413" y="-10985"/>
            <a:ext cx="7678271" cy="2282594"/>
          </a:xfrm>
          <a:prstGeom prst="round1Rect">
            <a:avLst>
              <a:gd name="adj" fmla="val 0"/>
            </a:avLst>
          </a:prstGeom>
          <a:solidFill>
            <a:srgbClr val="0079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C9F2D3E8-595B-576C-B65C-A76D0ED41A6A}"/>
              </a:ext>
            </a:extLst>
          </p:cNvPr>
          <p:cNvSpPr>
            <a:spLocks noGrp="1"/>
          </p:cNvSpPr>
          <p:nvPr>
            <p:ph type="ftr" sz="quarter" idx="10"/>
          </p:nvPr>
        </p:nvSpPr>
        <p:spPr/>
        <p:txBody>
          <a:bodyPr/>
          <a:lstStyle/>
          <a:p>
            <a:r>
              <a:rPr lang="en-AU"/>
              <a:t>OFFICIAL</a:t>
            </a:r>
          </a:p>
        </p:txBody>
      </p:sp>
      <p:sp>
        <p:nvSpPr>
          <p:cNvPr id="8" name="Title 1">
            <a:extLst>
              <a:ext uri="{FF2B5EF4-FFF2-40B4-BE49-F238E27FC236}">
                <a16:creationId xmlns:a16="http://schemas.microsoft.com/office/drawing/2014/main" id="{72C16066-00C4-D01C-5431-68AA1074DA20}"/>
              </a:ext>
            </a:extLst>
          </p:cNvPr>
          <p:cNvSpPr>
            <a:spLocks noGrp="1"/>
          </p:cNvSpPr>
          <p:nvPr>
            <p:ph type="title" hasCustomPrompt="1"/>
          </p:nvPr>
        </p:nvSpPr>
        <p:spPr>
          <a:xfrm>
            <a:off x="636404" y="730518"/>
            <a:ext cx="4731826" cy="825910"/>
          </a:xfrm>
        </p:spPr>
        <p:txBody>
          <a:bodyPr/>
          <a:lstStyle>
            <a:lvl1pPr>
              <a:defRPr sz="2800">
                <a:solidFill>
                  <a:schemeClr val="bg1"/>
                </a:solidFill>
              </a:defRPr>
            </a:lvl1pPr>
          </a:lstStyle>
          <a:p>
            <a:r>
              <a:rPr lang="en-US"/>
              <a:t>Click to edit Page Title</a:t>
            </a:r>
            <a:endParaRPr lang="en-AU"/>
          </a:p>
        </p:txBody>
      </p:sp>
      <p:sp>
        <p:nvSpPr>
          <p:cNvPr id="10" name="Text Placeholder 16">
            <a:extLst>
              <a:ext uri="{FF2B5EF4-FFF2-40B4-BE49-F238E27FC236}">
                <a16:creationId xmlns:a16="http://schemas.microsoft.com/office/drawing/2014/main" id="{E13DC418-CF62-507E-4CFC-C265935DCA78}"/>
              </a:ext>
            </a:extLst>
          </p:cNvPr>
          <p:cNvSpPr>
            <a:spLocks noGrp="1"/>
          </p:cNvSpPr>
          <p:nvPr>
            <p:ph type="body" sz="quarter" idx="14" hasCustomPrompt="1"/>
          </p:nvPr>
        </p:nvSpPr>
        <p:spPr>
          <a:xfrm>
            <a:off x="636587" y="298601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 (max. 6 per side)</a:t>
            </a:r>
            <a:endParaRPr lang="en-AU"/>
          </a:p>
        </p:txBody>
      </p:sp>
      <p:sp>
        <p:nvSpPr>
          <p:cNvPr id="12" name="Text Placeholder 16">
            <a:extLst>
              <a:ext uri="{FF2B5EF4-FFF2-40B4-BE49-F238E27FC236}">
                <a16:creationId xmlns:a16="http://schemas.microsoft.com/office/drawing/2014/main" id="{32449333-D3E4-A13B-E057-9BBC56EF7AFA}"/>
              </a:ext>
            </a:extLst>
          </p:cNvPr>
          <p:cNvSpPr>
            <a:spLocks noGrp="1"/>
          </p:cNvSpPr>
          <p:nvPr>
            <p:ph type="body" sz="quarter" idx="15" hasCustomPrompt="1"/>
          </p:nvPr>
        </p:nvSpPr>
        <p:spPr>
          <a:xfrm>
            <a:off x="4079489" y="298601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a:t>
            </a:r>
            <a:endParaRPr lang="en-AU"/>
          </a:p>
        </p:txBody>
      </p:sp>
      <p:sp>
        <p:nvSpPr>
          <p:cNvPr id="13" name="Text Placeholder 16">
            <a:extLst>
              <a:ext uri="{FF2B5EF4-FFF2-40B4-BE49-F238E27FC236}">
                <a16:creationId xmlns:a16="http://schemas.microsoft.com/office/drawing/2014/main" id="{C82E9DDC-6FF3-2464-2EDF-BC62FC01A514}"/>
              </a:ext>
            </a:extLst>
          </p:cNvPr>
          <p:cNvSpPr>
            <a:spLocks noGrp="1"/>
          </p:cNvSpPr>
          <p:nvPr>
            <p:ph type="body" sz="quarter" idx="16" hasCustomPrompt="1"/>
          </p:nvPr>
        </p:nvSpPr>
        <p:spPr>
          <a:xfrm>
            <a:off x="7522391" y="2991891"/>
            <a:ext cx="3283406" cy="2603756"/>
          </a:xfrm>
        </p:spPr>
        <p:txBody>
          <a:bodyPr>
            <a:normAutofit/>
          </a:bodyPr>
          <a:lstStyle>
            <a:lvl1pPr marL="285750" indent="-285750">
              <a:buFont typeface="Arial" panose="020B0604020202020204" pitchFamily="34" charset="0"/>
              <a:buChar char="•"/>
              <a:defRPr sz="1800">
                <a:solidFill>
                  <a:schemeClr val="tx2"/>
                </a:solidFill>
              </a:defRPr>
            </a:lvl1pPr>
            <a:lvl2pPr>
              <a:defRPr sz="2400"/>
            </a:lvl2pPr>
          </a:lstStyle>
          <a:p>
            <a:pPr lvl="0"/>
            <a:r>
              <a:rPr lang="en-AU" sz="1400"/>
              <a:t>Click to add key points</a:t>
            </a:r>
            <a:endParaRPr lang="en-AU"/>
          </a:p>
        </p:txBody>
      </p:sp>
      <p:sp>
        <p:nvSpPr>
          <p:cNvPr id="16" name="Picture Placeholder 15">
            <a:extLst>
              <a:ext uri="{FF2B5EF4-FFF2-40B4-BE49-F238E27FC236}">
                <a16:creationId xmlns:a16="http://schemas.microsoft.com/office/drawing/2014/main" id="{40FFFE99-059D-170D-5B64-244DEAC9FDA7}"/>
              </a:ext>
            </a:extLst>
          </p:cNvPr>
          <p:cNvSpPr>
            <a:spLocks noGrp="1"/>
          </p:cNvSpPr>
          <p:nvPr>
            <p:ph type="pic" sz="quarter" idx="17" hasCustomPrompt="1"/>
          </p:nvPr>
        </p:nvSpPr>
        <p:spPr>
          <a:xfrm>
            <a:off x="6098019" y="-5561"/>
            <a:ext cx="6170182" cy="2282595"/>
          </a:xfrm>
          <a:custGeom>
            <a:avLst/>
            <a:gdLst>
              <a:gd name="connsiteX0" fmla="*/ 0 w 2008188"/>
              <a:gd name="connsiteY0" fmla="*/ 0 h 2008187"/>
              <a:gd name="connsiteX1" fmla="*/ 1673483 w 2008188"/>
              <a:gd name="connsiteY1" fmla="*/ 0 h 2008187"/>
              <a:gd name="connsiteX2" fmla="*/ 2008188 w 2008188"/>
              <a:gd name="connsiteY2" fmla="*/ 334705 h 2008187"/>
              <a:gd name="connsiteX3" fmla="*/ 2008188 w 2008188"/>
              <a:gd name="connsiteY3" fmla="*/ 2008187 h 2008187"/>
              <a:gd name="connsiteX4" fmla="*/ 0 w 2008188"/>
              <a:gd name="connsiteY4" fmla="*/ 2008187 h 2008187"/>
              <a:gd name="connsiteX5" fmla="*/ 0 w 2008188"/>
              <a:gd name="connsiteY5" fmla="*/ 0 h 2008187"/>
              <a:gd name="connsiteX0" fmla="*/ 4482 w 2012670"/>
              <a:gd name="connsiteY0" fmla="*/ 0 h 2008187"/>
              <a:gd name="connsiteX1" fmla="*/ 1677965 w 2012670"/>
              <a:gd name="connsiteY1" fmla="*/ 0 h 2008187"/>
              <a:gd name="connsiteX2" fmla="*/ 2012670 w 2012670"/>
              <a:gd name="connsiteY2" fmla="*/ 334705 h 2008187"/>
              <a:gd name="connsiteX3" fmla="*/ 2012670 w 2012670"/>
              <a:gd name="connsiteY3" fmla="*/ 2008187 h 2008187"/>
              <a:gd name="connsiteX4" fmla="*/ 4482 w 2012670"/>
              <a:gd name="connsiteY4" fmla="*/ 2008187 h 2008187"/>
              <a:gd name="connsiteX5" fmla="*/ 0 w 2012670"/>
              <a:gd name="connsiteY5" fmla="*/ 1614300 h 2008187"/>
              <a:gd name="connsiteX6" fmla="*/ 4482 w 2012670"/>
              <a:gd name="connsiteY6" fmla="*/ 0 h 2008187"/>
              <a:gd name="connsiteX0" fmla="*/ 4482 w 2012670"/>
              <a:gd name="connsiteY0" fmla="*/ 0 h 2012669"/>
              <a:gd name="connsiteX1" fmla="*/ 1677965 w 2012670"/>
              <a:gd name="connsiteY1" fmla="*/ 0 h 2012669"/>
              <a:gd name="connsiteX2" fmla="*/ 2012670 w 2012670"/>
              <a:gd name="connsiteY2" fmla="*/ 334705 h 2012669"/>
              <a:gd name="connsiteX3" fmla="*/ 2012670 w 2012670"/>
              <a:gd name="connsiteY3" fmla="*/ 2008187 h 2012669"/>
              <a:gd name="connsiteX4" fmla="*/ 439270 w 2012670"/>
              <a:gd name="connsiteY4" fmla="*/ 2012669 h 2012669"/>
              <a:gd name="connsiteX5" fmla="*/ 0 w 2012670"/>
              <a:gd name="connsiteY5" fmla="*/ 1614300 h 2012669"/>
              <a:gd name="connsiteX6" fmla="*/ 4482 w 2012670"/>
              <a:gd name="connsiteY6" fmla="*/ 0 h 2012669"/>
              <a:gd name="connsiteX0" fmla="*/ 4482 w 2012670"/>
              <a:gd name="connsiteY0" fmla="*/ 0 h 2012772"/>
              <a:gd name="connsiteX1" fmla="*/ 1677965 w 2012670"/>
              <a:gd name="connsiteY1" fmla="*/ 0 h 2012772"/>
              <a:gd name="connsiteX2" fmla="*/ 2012670 w 2012670"/>
              <a:gd name="connsiteY2" fmla="*/ 334705 h 2012772"/>
              <a:gd name="connsiteX3" fmla="*/ 2012670 w 2012670"/>
              <a:gd name="connsiteY3" fmla="*/ 2008187 h 2012772"/>
              <a:gd name="connsiteX4" fmla="*/ 439270 w 2012670"/>
              <a:gd name="connsiteY4" fmla="*/ 2012669 h 2012772"/>
              <a:gd name="connsiteX5" fmla="*/ 0 w 2012670"/>
              <a:gd name="connsiteY5" fmla="*/ 1614300 h 2012772"/>
              <a:gd name="connsiteX6" fmla="*/ 4482 w 2012670"/>
              <a:gd name="connsiteY6" fmla="*/ 0 h 2012772"/>
              <a:gd name="connsiteX0" fmla="*/ 34679 w 2042867"/>
              <a:gd name="connsiteY0" fmla="*/ 0 h 2012814"/>
              <a:gd name="connsiteX1" fmla="*/ 1708162 w 2042867"/>
              <a:gd name="connsiteY1" fmla="*/ 0 h 2012814"/>
              <a:gd name="connsiteX2" fmla="*/ 2042867 w 2042867"/>
              <a:gd name="connsiteY2" fmla="*/ 334705 h 2012814"/>
              <a:gd name="connsiteX3" fmla="*/ 2042867 w 2042867"/>
              <a:gd name="connsiteY3" fmla="*/ 2008187 h 2012814"/>
              <a:gd name="connsiteX4" fmla="*/ 469467 w 2042867"/>
              <a:gd name="connsiteY4" fmla="*/ 2012669 h 2012814"/>
              <a:gd name="connsiteX5" fmla="*/ 30197 w 2042867"/>
              <a:gd name="connsiteY5" fmla="*/ 1614300 h 2012814"/>
              <a:gd name="connsiteX6" fmla="*/ 34679 w 2042867"/>
              <a:gd name="connsiteY6" fmla="*/ 0 h 2012814"/>
              <a:gd name="connsiteX0" fmla="*/ 4482 w 2012670"/>
              <a:gd name="connsiteY0" fmla="*/ 0 h 2061283"/>
              <a:gd name="connsiteX1" fmla="*/ 1677965 w 2012670"/>
              <a:gd name="connsiteY1" fmla="*/ 0 h 2061283"/>
              <a:gd name="connsiteX2" fmla="*/ 2012670 w 2012670"/>
              <a:gd name="connsiteY2" fmla="*/ 334705 h 2061283"/>
              <a:gd name="connsiteX3" fmla="*/ 2012670 w 2012670"/>
              <a:gd name="connsiteY3" fmla="*/ 2008187 h 2061283"/>
              <a:gd name="connsiteX4" fmla="*/ 439270 w 2012670"/>
              <a:gd name="connsiteY4" fmla="*/ 2012669 h 2061283"/>
              <a:gd name="connsiteX5" fmla="*/ 0 w 2012670"/>
              <a:gd name="connsiteY5" fmla="*/ 1340876 h 2061283"/>
              <a:gd name="connsiteX6" fmla="*/ 4482 w 2012670"/>
              <a:gd name="connsiteY6" fmla="*/ 0 h 2061283"/>
              <a:gd name="connsiteX0" fmla="*/ 4482 w 2012670"/>
              <a:gd name="connsiteY0" fmla="*/ 0 h 2061283"/>
              <a:gd name="connsiteX1" fmla="*/ 1677965 w 2012670"/>
              <a:gd name="connsiteY1" fmla="*/ 0 h 2061283"/>
              <a:gd name="connsiteX2" fmla="*/ 2012670 w 2012670"/>
              <a:gd name="connsiteY2" fmla="*/ 334705 h 2061283"/>
              <a:gd name="connsiteX3" fmla="*/ 2012670 w 2012670"/>
              <a:gd name="connsiteY3" fmla="*/ 2008187 h 2061283"/>
              <a:gd name="connsiteX4" fmla="*/ 439270 w 2012670"/>
              <a:gd name="connsiteY4" fmla="*/ 2012669 h 2061283"/>
              <a:gd name="connsiteX5" fmla="*/ 0 w 2012670"/>
              <a:gd name="connsiteY5" fmla="*/ 1340876 h 2061283"/>
              <a:gd name="connsiteX6" fmla="*/ 4482 w 2012670"/>
              <a:gd name="connsiteY6" fmla="*/ 0 h 2061283"/>
              <a:gd name="connsiteX0" fmla="*/ 4482 w 2012670"/>
              <a:gd name="connsiteY0" fmla="*/ 0 h 2012670"/>
              <a:gd name="connsiteX1" fmla="*/ 1677965 w 2012670"/>
              <a:gd name="connsiteY1" fmla="*/ 0 h 2012670"/>
              <a:gd name="connsiteX2" fmla="*/ 2012670 w 2012670"/>
              <a:gd name="connsiteY2" fmla="*/ 334705 h 2012670"/>
              <a:gd name="connsiteX3" fmla="*/ 2012670 w 2012670"/>
              <a:gd name="connsiteY3" fmla="*/ 2008187 h 2012670"/>
              <a:gd name="connsiteX4" fmla="*/ 439270 w 2012670"/>
              <a:gd name="connsiteY4" fmla="*/ 2012669 h 2012670"/>
              <a:gd name="connsiteX5" fmla="*/ 0 w 2012670"/>
              <a:gd name="connsiteY5" fmla="*/ 1340876 h 2012670"/>
              <a:gd name="connsiteX6" fmla="*/ 4482 w 2012670"/>
              <a:gd name="connsiteY6" fmla="*/ 0 h 2012670"/>
              <a:gd name="connsiteX0" fmla="*/ 4571 w 2012759"/>
              <a:gd name="connsiteY0" fmla="*/ 0 h 2012670"/>
              <a:gd name="connsiteX1" fmla="*/ 1678054 w 2012759"/>
              <a:gd name="connsiteY1" fmla="*/ 0 h 2012670"/>
              <a:gd name="connsiteX2" fmla="*/ 2012759 w 2012759"/>
              <a:gd name="connsiteY2" fmla="*/ 334705 h 2012670"/>
              <a:gd name="connsiteX3" fmla="*/ 2012759 w 2012759"/>
              <a:gd name="connsiteY3" fmla="*/ 2008187 h 2012670"/>
              <a:gd name="connsiteX4" fmla="*/ 439359 w 2012759"/>
              <a:gd name="connsiteY4" fmla="*/ 2012669 h 2012670"/>
              <a:gd name="connsiteX5" fmla="*/ 89 w 2012759"/>
              <a:gd name="connsiteY5" fmla="*/ 1340876 h 2012670"/>
              <a:gd name="connsiteX6" fmla="*/ 4571 w 2012759"/>
              <a:gd name="connsiteY6" fmla="*/ 0 h 2012670"/>
              <a:gd name="connsiteX0" fmla="*/ 4482 w 2012670"/>
              <a:gd name="connsiteY0" fmla="*/ 0 h 2012670"/>
              <a:gd name="connsiteX1" fmla="*/ 1677965 w 2012670"/>
              <a:gd name="connsiteY1" fmla="*/ 0 h 2012670"/>
              <a:gd name="connsiteX2" fmla="*/ 2012670 w 2012670"/>
              <a:gd name="connsiteY2" fmla="*/ 334705 h 2012670"/>
              <a:gd name="connsiteX3" fmla="*/ 2012670 w 2012670"/>
              <a:gd name="connsiteY3" fmla="*/ 2008187 h 2012670"/>
              <a:gd name="connsiteX4" fmla="*/ 690282 w 2012670"/>
              <a:gd name="connsiteY4" fmla="*/ 2012669 h 2012670"/>
              <a:gd name="connsiteX5" fmla="*/ 0 w 2012670"/>
              <a:gd name="connsiteY5" fmla="*/ 1340876 h 2012670"/>
              <a:gd name="connsiteX6" fmla="*/ 4482 w 2012670"/>
              <a:gd name="connsiteY6" fmla="*/ 0 h 2012670"/>
              <a:gd name="connsiteX0" fmla="*/ 4482 w 2012670"/>
              <a:gd name="connsiteY0" fmla="*/ 0 h 2012670"/>
              <a:gd name="connsiteX1" fmla="*/ 1677965 w 2012670"/>
              <a:gd name="connsiteY1" fmla="*/ 0 h 2012670"/>
              <a:gd name="connsiteX2" fmla="*/ 2012670 w 2012670"/>
              <a:gd name="connsiteY2" fmla="*/ 334705 h 2012670"/>
              <a:gd name="connsiteX3" fmla="*/ 2012670 w 2012670"/>
              <a:gd name="connsiteY3" fmla="*/ 2008187 h 2012670"/>
              <a:gd name="connsiteX4" fmla="*/ 690282 w 2012670"/>
              <a:gd name="connsiteY4" fmla="*/ 2012669 h 2012670"/>
              <a:gd name="connsiteX5" fmla="*/ 0 w 2012670"/>
              <a:gd name="connsiteY5" fmla="*/ 1340876 h 2012670"/>
              <a:gd name="connsiteX6" fmla="*/ 4482 w 2012670"/>
              <a:gd name="connsiteY6" fmla="*/ 0 h 2012670"/>
              <a:gd name="connsiteX0" fmla="*/ 4482 w 2012670"/>
              <a:gd name="connsiteY0" fmla="*/ 0 h 2012670"/>
              <a:gd name="connsiteX1" fmla="*/ 2012670 w 2012670"/>
              <a:gd name="connsiteY1" fmla="*/ 334705 h 2012670"/>
              <a:gd name="connsiteX2" fmla="*/ 2012670 w 2012670"/>
              <a:gd name="connsiteY2" fmla="*/ 2008187 h 2012670"/>
              <a:gd name="connsiteX3" fmla="*/ 690282 w 2012670"/>
              <a:gd name="connsiteY3" fmla="*/ 2012669 h 2012670"/>
              <a:gd name="connsiteX4" fmla="*/ 0 w 2012670"/>
              <a:gd name="connsiteY4" fmla="*/ 1340876 h 2012670"/>
              <a:gd name="connsiteX5" fmla="*/ 4482 w 2012670"/>
              <a:gd name="connsiteY5" fmla="*/ 0 h 2012670"/>
              <a:gd name="connsiteX0" fmla="*/ 4482 w 2012670"/>
              <a:gd name="connsiteY0" fmla="*/ 0 h 2012670"/>
              <a:gd name="connsiteX1" fmla="*/ 2008188 w 2012670"/>
              <a:gd name="connsiteY1" fmla="*/ 3011 h 2012670"/>
              <a:gd name="connsiteX2" fmla="*/ 2012670 w 2012670"/>
              <a:gd name="connsiteY2" fmla="*/ 2008187 h 2012670"/>
              <a:gd name="connsiteX3" fmla="*/ 690282 w 2012670"/>
              <a:gd name="connsiteY3" fmla="*/ 2012669 h 2012670"/>
              <a:gd name="connsiteX4" fmla="*/ 0 w 2012670"/>
              <a:gd name="connsiteY4" fmla="*/ 1340876 h 2012670"/>
              <a:gd name="connsiteX5" fmla="*/ 4482 w 2012670"/>
              <a:gd name="connsiteY5" fmla="*/ 0 h 2012670"/>
              <a:gd name="connsiteX0" fmla="*/ 4482 w 3616739"/>
              <a:gd name="connsiteY0" fmla="*/ 4914 h 2017584"/>
              <a:gd name="connsiteX1" fmla="*/ 3616739 w 3616739"/>
              <a:gd name="connsiteY1" fmla="*/ 0 h 2017584"/>
              <a:gd name="connsiteX2" fmla="*/ 2012670 w 3616739"/>
              <a:gd name="connsiteY2" fmla="*/ 2013101 h 2017584"/>
              <a:gd name="connsiteX3" fmla="*/ 690282 w 3616739"/>
              <a:gd name="connsiteY3" fmla="*/ 2017583 h 2017584"/>
              <a:gd name="connsiteX4" fmla="*/ 0 w 3616739"/>
              <a:gd name="connsiteY4" fmla="*/ 1345790 h 2017584"/>
              <a:gd name="connsiteX5" fmla="*/ 4482 w 3616739"/>
              <a:gd name="connsiteY5" fmla="*/ 4914 h 2017584"/>
              <a:gd name="connsiteX0" fmla="*/ 4482 w 3616739"/>
              <a:gd name="connsiteY0" fmla="*/ 4914 h 2063291"/>
              <a:gd name="connsiteX1" fmla="*/ 3616739 w 3616739"/>
              <a:gd name="connsiteY1" fmla="*/ 0 h 2063291"/>
              <a:gd name="connsiteX2" fmla="*/ 3589526 w 3616739"/>
              <a:gd name="connsiteY2" fmla="*/ 2001215 h 2063291"/>
              <a:gd name="connsiteX3" fmla="*/ 690282 w 3616739"/>
              <a:gd name="connsiteY3" fmla="*/ 2017583 h 2063291"/>
              <a:gd name="connsiteX4" fmla="*/ 0 w 3616739"/>
              <a:gd name="connsiteY4" fmla="*/ 1345790 h 2063291"/>
              <a:gd name="connsiteX5" fmla="*/ 4482 w 3616739"/>
              <a:gd name="connsiteY5" fmla="*/ 4914 h 2063291"/>
              <a:gd name="connsiteX0" fmla="*/ 4482 w 3616739"/>
              <a:gd name="connsiteY0" fmla="*/ 4914 h 2062512"/>
              <a:gd name="connsiteX1" fmla="*/ 3616739 w 3616739"/>
              <a:gd name="connsiteY1" fmla="*/ 0 h 2062512"/>
              <a:gd name="connsiteX2" fmla="*/ 3589526 w 3616739"/>
              <a:gd name="connsiteY2" fmla="*/ 2001215 h 2062512"/>
              <a:gd name="connsiteX3" fmla="*/ 690282 w 3616739"/>
              <a:gd name="connsiteY3" fmla="*/ 2017583 h 2062512"/>
              <a:gd name="connsiteX4" fmla="*/ 0 w 3616739"/>
              <a:gd name="connsiteY4" fmla="*/ 1345790 h 2062512"/>
              <a:gd name="connsiteX5" fmla="*/ 4482 w 3616739"/>
              <a:gd name="connsiteY5" fmla="*/ 4914 h 2062512"/>
              <a:gd name="connsiteX0" fmla="*/ 4482 w 3616739"/>
              <a:gd name="connsiteY0" fmla="*/ 4914 h 2017583"/>
              <a:gd name="connsiteX1" fmla="*/ 3616739 w 3616739"/>
              <a:gd name="connsiteY1" fmla="*/ 0 h 2017583"/>
              <a:gd name="connsiteX2" fmla="*/ 3589526 w 3616739"/>
              <a:gd name="connsiteY2" fmla="*/ 2001215 h 2017583"/>
              <a:gd name="connsiteX3" fmla="*/ 690282 w 3616739"/>
              <a:gd name="connsiteY3" fmla="*/ 2017583 h 2017583"/>
              <a:gd name="connsiteX4" fmla="*/ 0 w 3616739"/>
              <a:gd name="connsiteY4" fmla="*/ 1345790 h 2017583"/>
              <a:gd name="connsiteX5" fmla="*/ 4482 w 3616739"/>
              <a:gd name="connsiteY5" fmla="*/ 4914 h 2017583"/>
              <a:gd name="connsiteX0" fmla="*/ 4656 w 3616913"/>
              <a:gd name="connsiteY0" fmla="*/ 4914 h 2017583"/>
              <a:gd name="connsiteX1" fmla="*/ 3616913 w 3616913"/>
              <a:gd name="connsiteY1" fmla="*/ 0 h 2017583"/>
              <a:gd name="connsiteX2" fmla="*/ 3589700 w 3616913"/>
              <a:gd name="connsiteY2" fmla="*/ 2001215 h 2017583"/>
              <a:gd name="connsiteX3" fmla="*/ 690456 w 3616913"/>
              <a:gd name="connsiteY3" fmla="*/ 2017583 h 2017583"/>
              <a:gd name="connsiteX4" fmla="*/ 174 w 3616913"/>
              <a:gd name="connsiteY4" fmla="*/ 1345790 h 2017583"/>
              <a:gd name="connsiteX5" fmla="*/ 4656 w 3616913"/>
              <a:gd name="connsiteY5" fmla="*/ 4914 h 2017583"/>
              <a:gd name="connsiteX0" fmla="*/ 4504 w 3616761"/>
              <a:gd name="connsiteY0" fmla="*/ 4914 h 2017583"/>
              <a:gd name="connsiteX1" fmla="*/ 3616761 w 3616761"/>
              <a:gd name="connsiteY1" fmla="*/ 0 h 2017583"/>
              <a:gd name="connsiteX2" fmla="*/ 3589548 w 3616761"/>
              <a:gd name="connsiteY2" fmla="*/ 2001215 h 2017583"/>
              <a:gd name="connsiteX3" fmla="*/ 690304 w 3616761"/>
              <a:gd name="connsiteY3" fmla="*/ 2017583 h 2017583"/>
              <a:gd name="connsiteX4" fmla="*/ 22 w 3616761"/>
              <a:gd name="connsiteY4" fmla="*/ 1345790 h 2017583"/>
              <a:gd name="connsiteX5" fmla="*/ 4504 w 3616761"/>
              <a:gd name="connsiteY5" fmla="*/ 4914 h 2017583"/>
              <a:gd name="connsiteX0" fmla="*/ 7120 w 3619377"/>
              <a:gd name="connsiteY0" fmla="*/ 4914 h 2017583"/>
              <a:gd name="connsiteX1" fmla="*/ 3619377 w 3619377"/>
              <a:gd name="connsiteY1" fmla="*/ 0 h 2017583"/>
              <a:gd name="connsiteX2" fmla="*/ 3592164 w 3619377"/>
              <a:gd name="connsiteY2" fmla="*/ 2001215 h 2017583"/>
              <a:gd name="connsiteX3" fmla="*/ 692920 w 3619377"/>
              <a:gd name="connsiteY3" fmla="*/ 2017583 h 2017583"/>
              <a:gd name="connsiteX4" fmla="*/ 12 w 3619377"/>
              <a:gd name="connsiteY4" fmla="*/ 1056568 h 2017583"/>
              <a:gd name="connsiteX5" fmla="*/ 7120 w 3619377"/>
              <a:gd name="connsiteY5" fmla="*/ 4914 h 2017583"/>
              <a:gd name="connsiteX0" fmla="*/ 7120 w 3619377"/>
              <a:gd name="connsiteY0" fmla="*/ 4914 h 2017583"/>
              <a:gd name="connsiteX1" fmla="*/ 3619377 w 3619377"/>
              <a:gd name="connsiteY1" fmla="*/ 0 h 2017583"/>
              <a:gd name="connsiteX2" fmla="*/ 3592164 w 3619377"/>
              <a:gd name="connsiteY2" fmla="*/ 2001215 h 2017583"/>
              <a:gd name="connsiteX3" fmla="*/ 692920 w 3619377"/>
              <a:gd name="connsiteY3" fmla="*/ 2017583 h 2017583"/>
              <a:gd name="connsiteX4" fmla="*/ 12 w 3619377"/>
              <a:gd name="connsiteY4" fmla="*/ 1056568 h 2017583"/>
              <a:gd name="connsiteX5" fmla="*/ 7120 w 3619377"/>
              <a:gd name="connsiteY5" fmla="*/ 4914 h 2017583"/>
              <a:gd name="connsiteX0" fmla="*/ 7120 w 3619377"/>
              <a:gd name="connsiteY0" fmla="*/ 4914 h 2017583"/>
              <a:gd name="connsiteX1" fmla="*/ 3619377 w 3619377"/>
              <a:gd name="connsiteY1" fmla="*/ 0 h 2017583"/>
              <a:gd name="connsiteX2" fmla="*/ 3592164 w 3619377"/>
              <a:gd name="connsiteY2" fmla="*/ 2001215 h 2017583"/>
              <a:gd name="connsiteX3" fmla="*/ 692920 w 3619377"/>
              <a:gd name="connsiteY3" fmla="*/ 2017583 h 2017583"/>
              <a:gd name="connsiteX4" fmla="*/ 12 w 3619377"/>
              <a:gd name="connsiteY4" fmla="*/ 1056568 h 2017583"/>
              <a:gd name="connsiteX5" fmla="*/ 7120 w 3619377"/>
              <a:gd name="connsiteY5" fmla="*/ 4914 h 2017583"/>
              <a:gd name="connsiteX0" fmla="*/ 9689 w 3621946"/>
              <a:gd name="connsiteY0" fmla="*/ 4914 h 2017583"/>
              <a:gd name="connsiteX1" fmla="*/ 3621946 w 3621946"/>
              <a:gd name="connsiteY1" fmla="*/ 0 h 2017583"/>
              <a:gd name="connsiteX2" fmla="*/ 3594733 w 3621946"/>
              <a:gd name="connsiteY2" fmla="*/ 2001215 h 2017583"/>
              <a:gd name="connsiteX3" fmla="*/ 695489 w 3621946"/>
              <a:gd name="connsiteY3" fmla="*/ 2017583 h 2017583"/>
              <a:gd name="connsiteX4" fmla="*/ 2581 w 3621946"/>
              <a:gd name="connsiteY4" fmla="*/ 1056568 h 2017583"/>
              <a:gd name="connsiteX5" fmla="*/ 9689 w 3621946"/>
              <a:gd name="connsiteY5" fmla="*/ 4914 h 2017583"/>
              <a:gd name="connsiteX0" fmla="*/ 3473 w 3615730"/>
              <a:gd name="connsiteY0" fmla="*/ 4914 h 2084074"/>
              <a:gd name="connsiteX1" fmla="*/ 3615730 w 3615730"/>
              <a:gd name="connsiteY1" fmla="*/ 0 h 2084074"/>
              <a:gd name="connsiteX2" fmla="*/ 3588517 w 3615730"/>
              <a:gd name="connsiteY2" fmla="*/ 2001215 h 2084074"/>
              <a:gd name="connsiteX3" fmla="*/ 689273 w 3615730"/>
              <a:gd name="connsiteY3" fmla="*/ 2017583 h 2084074"/>
              <a:gd name="connsiteX4" fmla="*/ 4245 w 3615730"/>
              <a:gd name="connsiteY4" fmla="*/ 1064492 h 2084074"/>
              <a:gd name="connsiteX5" fmla="*/ 3473 w 3615730"/>
              <a:gd name="connsiteY5" fmla="*/ 4914 h 2084074"/>
              <a:gd name="connsiteX0" fmla="*/ 3473 w 3615730"/>
              <a:gd name="connsiteY0" fmla="*/ 4914 h 2017678"/>
              <a:gd name="connsiteX1" fmla="*/ 3615730 w 3615730"/>
              <a:gd name="connsiteY1" fmla="*/ 0 h 2017678"/>
              <a:gd name="connsiteX2" fmla="*/ 3588517 w 3615730"/>
              <a:gd name="connsiteY2" fmla="*/ 2001215 h 2017678"/>
              <a:gd name="connsiteX3" fmla="*/ 689273 w 3615730"/>
              <a:gd name="connsiteY3" fmla="*/ 2017583 h 2017678"/>
              <a:gd name="connsiteX4" fmla="*/ 4245 w 3615730"/>
              <a:gd name="connsiteY4" fmla="*/ 1064492 h 2017678"/>
              <a:gd name="connsiteX5" fmla="*/ 3473 w 3615730"/>
              <a:gd name="connsiteY5" fmla="*/ 4914 h 2017678"/>
              <a:gd name="connsiteX0" fmla="*/ 3473 w 3615730"/>
              <a:gd name="connsiteY0" fmla="*/ 4914 h 2017583"/>
              <a:gd name="connsiteX1" fmla="*/ 3615730 w 3615730"/>
              <a:gd name="connsiteY1" fmla="*/ 0 h 2017583"/>
              <a:gd name="connsiteX2" fmla="*/ 3588517 w 3615730"/>
              <a:gd name="connsiteY2" fmla="*/ 2001215 h 2017583"/>
              <a:gd name="connsiteX3" fmla="*/ 689273 w 3615730"/>
              <a:gd name="connsiteY3" fmla="*/ 2017583 h 2017583"/>
              <a:gd name="connsiteX4" fmla="*/ 4245 w 3615730"/>
              <a:gd name="connsiteY4" fmla="*/ 1064492 h 2017583"/>
              <a:gd name="connsiteX5" fmla="*/ 3473 w 3615730"/>
              <a:gd name="connsiteY5" fmla="*/ 4914 h 2017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5730" h="2017583">
                <a:moveTo>
                  <a:pt x="3473" y="4914"/>
                </a:moveTo>
                <a:lnTo>
                  <a:pt x="3615730" y="0"/>
                </a:lnTo>
                <a:lnTo>
                  <a:pt x="3588517" y="2001215"/>
                </a:lnTo>
                <a:lnTo>
                  <a:pt x="689273" y="2017583"/>
                </a:lnTo>
                <a:cubicBezTo>
                  <a:pt x="191707" y="2004092"/>
                  <a:pt x="12441" y="1716347"/>
                  <a:pt x="4245" y="1064492"/>
                </a:cubicBezTo>
                <a:cubicBezTo>
                  <a:pt x="-3951" y="412637"/>
                  <a:pt x="1979" y="451873"/>
                  <a:pt x="3473" y="4914"/>
                </a:cubicBezTo>
                <a:close/>
              </a:path>
            </a:pathLst>
          </a:custGeom>
          <a:solidFill>
            <a:srgbClr val="C00000"/>
          </a:solidFill>
        </p:spPr>
        <p:txBody>
          <a:bodyPr/>
          <a:lstStyle>
            <a:lvl1pPr marL="0" indent="0">
              <a:buNone/>
              <a:defRPr>
                <a:solidFill>
                  <a:schemeClr val="bg1"/>
                </a:solidFill>
              </a:defRPr>
            </a:lvl1pPr>
          </a:lstStyle>
          <a:p>
            <a:r>
              <a:rPr lang="en-AU"/>
              <a:t>Insert Image</a:t>
            </a:r>
          </a:p>
        </p:txBody>
      </p:sp>
    </p:spTree>
    <p:extLst>
      <p:ext uri="{BB962C8B-B14F-4D97-AF65-F5344CB8AC3E}">
        <p14:creationId xmlns:p14="http://schemas.microsoft.com/office/powerpoint/2010/main" val="2580812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D3A22A1A-6967-8F7E-8864-306EA793FBF3}"/>
              </a:ext>
            </a:extLst>
          </p:cNvPr>
          <p:cNvSpPr>
            <a:spLocks noGrp="1"/>
          </p:cNvSpPr>
          <p:nvPr>
            <p:ph type="pic" sz="quarter" idx="21" hasCustomPrompt="1"/>
          </p:nvPr>
        </p:nvSpPr>
        <p:spPr>
          <a:xfrm>
            <a:off x="3935896" y="0"/>
            <a:ext cx="8256104" cy="6858000"/>
          </a:xfrm>
          <a:solidFill>
            <a:schemeClr val="accent2"/>
          </a:solidFill>
          <a:ln>
            <a:noFill/>
          </a:ln>
        </p:spPr>
        <p:txBody>
          <a:bodyPr/>
          <a:lstStyle>
            <a:lvl1pPr marL="0" indent="0">
              <a:buNone/>
              <a:defRPr>
                <a:solidFill>
                  <a:schemeClr val="bg1"/>
                </a:solidFill>
              </a:defRPr>
            </a:lvl1pPr>
          </a:lstStyle>
          <a:p>
            <a:r>
              <a:rPr lang="en-AU"/>
              <a:t>Click to insert image</a:t>
            </a:r>
          </a:p>
        </p:txBody>
      </p:sp>
      <p:sp>
        <p:nvSpPr>
          <p:cNvPr id="3" name="Footer Placeholder 2">
            <a:extLst>
              <a:ext uri="{FF2B5EF4-FFF2-40B4-BE49-F238E27FC236}">
                <a16:creationId xmlns:a16="http://schemas.microsoft.com/office/drawing/2014/main" id="{1709FE7B-E2D7-A83D-9AA6-98E9CEFA4E55}"/>
              </a:ext>
            </a:extLst>
          </p:cNvPr>
          <p:cNvSpPr>
            <a:spLocks noGrp="1"/>
          </p:cNvSpPr>
          <p:nvPr>
            <p:ph type="ftr" sz="quarter" idx="10"/>
          </p:nvPr>
        </p:nvSpPr>
        <p:spPr/>
        <p:txBody>
          <a:bodyPr/>
          <a:lstStyle/>
          <a:p>
            <a:r>
              <a:rPr lang="en-AU"/>
              <a:t>OFFICIAL</a:t>
            </a:r>
          </a:p>
        </p:txBody>
      </p:sp>
      <p:sp>
        <p:nvSpPr>
          <p:cNvPr id="26" name="Rectangle: Single Corner Rounded 25">
            <a:extLst>
              <a:ext uri="{FF2B5EF4-FFF2-40B4-BE49-F238E27FC236}">
                <a16:creationId xmlns:a16="http://schemas.microsoft.com/office/drawing/2014/main" id="{6D939F3D-2381-8BAE-FA86-67B91B703567}"/>
              </a:ext>
            </a:extLst>
          </p:cNvPr>
          <p:cNvSpPr/>
          <p:nvPr userDrawn="1"/>
        </p:nvSpPr>
        <p:spPr>
          <a:xfrm flipV="1">
            <a:off x="-19610" y="-2"/>
            <a:ext cx="3955506" cy="6858001"/>
          </a:xfrm>
          <a:prstGeom prst="round1Rect">
            <a:avLst>
              <a:gd name="adj" fmla="val 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12">
            <a:extLst>
              <a:ext uri="{FF2B5EF4-FFF2-40B4-BE49-F238E27FC236}">
                <a16:creationId xmlns:a16="http://schemas.microsoft.com/office/drawing/2014/main" id="{667CA8F0-789E-908D-F831-19CF797D4781}"/>
              </a:ext>
            </a:extLst>
          </p:cNvPr>
          <p:cNvSpPr>
            <a:spLocks noGrp="1"/>
          </p:cNvSpPr>
          <p:nvPr>
            <p:ph type="body" sz="quarter" idx="20" hasCustomPrompt="1"/>
          </p:nvPr>
        </p:nvSpPr>
        <p:spPr>
          <a:xfrm>
            <a:off x="342443" y="1823887"/>
            <a:ext cx="3219741" cy="2477770"/>
          </a:xfrm>
        </p:spPr>
        <p:txBody>
          <a:bodyPr anchor="ctr">
            <a:normAutofit/>
          </a:bodyPr>
          <a:lstStyle>
            <a:lvl1pPr marL="0" indent="0" algn="ctr">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quote</a:t>
            </a:r>
            <a:br>
              <a:rPr lang="en-US"/>
            </a:br>
            <a:r>
              <a:rPr lang="en-US"/>
              <a:t>(once text is added move quote marks to sit above and below, set to 66pt)</a:t>
            </a:r>
            <a:endParaRPr lang="en-AU"/>
          </a:p>
        </p:txBody>
      </p:sp>
      <p:sp>
        <p:nvSpPr>
          <p:cNvPr id="27" name="Text Placeholder 12">
            <a:extLst>
              <a:ext uri="{FF2B5EF4-FFF2-40B4-BE49-F238E27FC236}">
                <a16:creationId xmlns:a16="http://schemas.microsoft.com/office/drawing/2014/main" id="{CC8A20DA-10AE-8C4C-BBE5-9D0DCE35C492}"/>
              </a:ext>
            </a:extLst>
          </p:cNvPr>
          <p:cNvSpPr>
            <a:spLocks noGrp="1"/>
          </p:cNvSpPr>
          <p:nvPr>
            <p:ph type="body" sz="quarter" idx="22" hasCustomPrompt="1"/>
          </p:nvPr>
        </p:nvSpPr>
        <p:spPr>
          <a:xfrm>
            <a:off x="382199" y="1928192"/>
            <a:ext cx="456663" cy="373491"/>
          </a:xfrm>
        </p:spPr>
        <p:txBody>
          <a:bodyPr anchor="t">
            <a:normAutofit/>
          </a:bodyPr>
          <a:lstStyle>
            <a:lvl1pPr marL="0" indent="0" algn="l">
              <a:buNone/>
              <a:defRPr sz="6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endParaRPr lang="en-AU"/>
          </a:p>
        </p:txBody>
      </p:sp>
      <p:sp>
        <p:nvSpPr>
          <p:cNvPr id="28" name="Text Placeholder 12">
            <a:extLst>
              <a:ext uri="{FF2B5EF4-FFF2-40B4-BE49-F238E27FC236}">
                <a16:creationId xmlns:a16="http://schemas.microsoft.com/office/drawing/2014/main" id="{6252B2F9-55AC-7978-FFCE-45C153038EAD}"/>
              </a:ext>
            </a:extLst>
          </p:cNvPr>
          <p:cNvSpPr>
            <a:spLocks noGrp="1"/>
          </p:cNvSpPr>
          <p:nvPr>
            <p:ph type="body" sz="quarter" idx="23" hasCustomPrompt="1"/>
          </p:nvPr>
        </p:nvSpPr>
        <p:spPr>
          <a:xfrm>
            <a:off x="3153230" y="3741421"/>
            <a:ext cx="456663" cy="373491"/>
          </a:xfrm>
        </p:spPr>
        <p:txBody>
          <a:bodyPr anchor="t">
            <a:normAutofit/>
          </a:bodyPr>
          <a:lstStyle>
            <a:lvl1pPr marL="0" indent="0" algn="l">
              <a:buNone/>
              <a:defRPr sz="6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endParaRPr lang="en-AU"/>
          </a:p>
        </p:txBody>
      </p:sp>
      <p:pic>
        <p:nvPicPr>
          <p:cNvPr id="30" name="Picture 29">
            <a:extLst>
              <a:ext uri="{FF2B5EF4-FFF2-40B4-BE49-F238E27FC236}">
                <a16:creationId xmlns:a16="http://schemas.microsoft.com/office/drawing/2014/main" id="{190B8166-7105-DA12-69EB-5F78F43F58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6887" t="62479"/>
          <a:stretch/>
        </p:blipFill>
        <p:spPr>
          <a:xfrm flipH="1">
            <a:off x="-134636" y="4372890"/>
            <a:ext cx="2019095" cy="2485110"/>
          </a:xfrm>
          <a:prstGeom prst="rect">
            <a:avLst/>
          </a:prstGeom>
        </p:spPr>
      </p:pic>
      <p:cxnSp>
        <p:nvCxnSpPr>
          <p:cNvPr id="31" name="Straight Connector 30">
            <a:extLst>
              <a:ext uri="{FF2B5EF4-FFF2-40B4-BE49-F238E27FC236}">
                <a16:creationId xmlns:a16="http://schemas.microsoft.com/office/drawing/2014/main" id="{2CA189FB-FDD2-ADB9-2FC8-4CFF94C0FED2}"/>
              </a:ext>
            </a:extLst>
          </p:cNvPr>
          <p:cNvCxnSpPr>
            <a:cxnSpLocks/>
          </p:cNvCxnSpPr>
          <p:nvPr userDrawn="1"/>
        </p:nvCxnSpPr>
        <p:spPr>
          <a:xfrm>
            <a:off x="636404" y="6253316"/>
            <a:ext cx="109191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390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nbang_Presentation Title (Blue) Slide">
    <p:bg>
      <p:bgRef idx="1001">
        <a:schemeClr val="bg2"/>
      </p:bgRef>
    </p:bg>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BC9E4CA5-93FA-85FD-4A8F-8A16FC719C7C}"/>
              </a:ext>
            </a:extLst>
          </p:cNvPr>
          <p:cNvSpPr>
            <a:spLocks noGrp="1"/>
          </p:cNvSpPr>
          <p:nvPr>
            <p:ph type="ftr" sz="quarter" idx="10"/>
          </p:nvPr>
        </p:nvSpPr>
        <p:spPr/>
        <p:txBody>
          <a:bodyPr/>
          <a:lstStyle/>
          <a:p>
            <a:r>
              <a:rPr lang="en-AU"/>
              <a:t>OFFICIAL</a:t>
            </a:r>
          </a:p>
        </p:txBody>
      </p:sp>
      <p:sp>
        <p:nvSpPr>
          <p:cNvPr id="9" name="Text Placeholder 8">
            <a:extLst>
              <a:ext uri="{FF2B5EF4-FFF2-40B4-BE49-F238E27FC236}">
                <a16:creationId xmlns:a16="http://schemas.microsoft.com/office/drawing/2014/main" id="{2B5ED279-A53E-4E1E-580C-5702A220069A}"/>
              </a:ext>
            </a:extLst>
          </p:cNvPr>
          <p:cNvSpPr>
            <a:spLocks noGrp="1"/>
          </p:cNvSpPr>
          <p:nvPr>
            <p:ph type="body" sz="quarter" idx="11" hasCustomPrompt="1"/>
          </p:nvPr>
        </p:nvSpPr>
        <p:spPr>
          <a:xfrm>
            <a:off x="636404" y="3144356"/>
            <a:ext cx="5087937" cy="1445107"/>
          </a:xfrm>
        </p:spPr>
        <p:txBody>
          <a:bodyPr>
            <a:normAutofit/>
          </a:bodyPr>
          <a:lstStyle>
            <a:lvl1pPr marL="0" indent="0">
              <a:buNone/>
              <a:defRPr sz="44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Presentation Title</a:t>
            </a:r>
            <a:endParaRPr lang="en-AU"/>
          </a:p>
        </p:txBody>
      </p:sp>
      <p:sp>
        <p:nvSpPr>
          <p:cNvPr id="10" name="Text Placeholder 8">
            <a:extLst>
              <a:ext uri="{FF2B5EF4-FFF2-40B4-BE49-F238E27FC236}">
                <a16:creationId xmlns:a16="http://schemas.microsoft.com/office/drawing/2014/main" id="{564D2641-0E7C-094F-BE1B-CF98583823E9}"/>
              </a:ext>
            </a:extLst>
          </p:cNvPr>
          <p:cNvSpPr>
            <a:spLocks noGrp="1"/>
          </p:cNvSpPr>
          <p:nvPr>
            <p:ph type="body" sz="quarter" idx="12" hasCustomPrompt="1"/>
          </p:nvPr>
        </p:nvSpPr>
        <p:spPr>
          <a:xfrm>
            <a:off x="636403" y="2495428"/>
            <a:ext cx="5087937" cy="351370"/>
          </a:xfrm>
        </p:spPr>
        <p:txBody>
          <a:bodyPr>
            <a:normAutofit/>
          </a:bodyPr>
          <a:lstStyle>
            <a:lvl1pPr marL="0" indent="0">
              <a:buNone/>
              <a:defRPr sz="20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Presentation Subheading</a:t>
            </a:r>
            <a:endParaRPr lang="en-AU"/>
          </a:p>
        </p:txBody>
      </p:sp>
      <p:sp>
        <p:nvSpPr>
          <p:cNvPr id="15" name="Text Placeholder 8">
            <a:extLst>
              <a:ext uri="{FF2B5EF4-FFF2-40B4-BE49-F238E27FC236}">
                <a16:creationId xmlns:a16="http://schemas.microsoft.com/office/drawing/2014/main" id="{CE68E37F-65D0-5E22-DCD4-262FE9515A49}"/>
              </a:ext>
            </a:extLst>
          </p:cNvPr>
          <p:cNvSpPr>
            <a:spLocks noGrp="1"/>
          </p:cNvSpPr>
          <p:nvPr>
            <p:ph type="body" sz="quarter" idx="13" hasCustomPrompt="1"/>
          </p:nvPr>
        </p:nvSpPr>
        <p:spPr>
          <a:xfrm>
            <a:off x="9615948" y="620665"/>
            <a:ext cx="1939649" cy="351370"/>
          </a:xfrm>
        </p:spPr>
        <p:txBody>
          <a:bodyPr>
            <a:normAutofit/>
          </a:bodyPr>
          <a:lstStyle>
            <a:lvl1pPr marL="0" indent="0" algn="r">
              <a:buNone/>
              <a:defRPr sz="1200" b="1">
                <a:solidFill>
                  <a:schemeClr val="bg1"/>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date</a:t>
            </a:r>
            <a:br>
              <a:rPr lang="en-US"/>
            </a:br>
            <a:r>
              <a:rPr lang="en-US" err="1"/>
              <a:t>Eg.</a:t>
            </a:r>
            <a:r>
              <a:rPr lang="en-US"/>
              <a:t> 23 January 2023</a:t>
            </a:r>
            <a:endParaRPr lang="en-AU"/>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36029" b="21650"/>
          <a:stretch/>
        </p:blipFill>
        <p:spPr>
          <a:xfrm>
            <a:off x="7293691" y="1300605"/>
            <a:ext cx="4892767" cy="5549082"/>
          </a:xfrm>
          <a:prstGeom prst="rect">
            <a:avLst/>
          </a:prstGeom>
        </p:spPr>
      </p:pic>
      <p:pic>
        <p:nvPicPr>
          <p:cNvPr id="11" name="Picture 10">
            <a:extLst>
              <a:ext uri="{FF2B5EF4-FFF2-40B4-BE49-F238E27FC236}">
                <a16:creationId xmlns:a16="http://schemas.microsoft.com/office/drawing/2014/main" id="{F3A28D6F-BC2C-7F19-5B81-20AD45454B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03" y="460150"/>
            <a:ext cx="3745284" cy="672400"/>
          </a:xfrm>
          <a:prstGeom prst="rect">
            <a:avLst/>
          </a:prstGeom>
        </p:spPr>
      </p:pic>
    </p:spTree>
    <p:extLst>
      <p:ext uri="{BB962C8B-B14F-4D97-AF65-F5344CB8AC3E}">
        <p14:creationId xmlns:p14="http://schemas.microsoft.com/office/powerpoint/2010/main" val="74409489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nbang_Section Title Slide">
    <p:bg>
      <p:bgPr>
        <a:solidFill>
          <a:srgbClr val="61A09C"/>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E08C26-ADB5-37D4-5130-75C8232E0902}"/>
              </a:ext>
            </a:extLst>
          </p:cNvPr>
          <p:cNvSpPr>
            <a:spLocks noGrp="1"/>
          </p:cNvSpPr>
          <p:nvPr>
            <p:ph type="ftr" sz="quarter" idx="10"/>
          </p:nvPr>
        </p:nvSpPr>
        <p:spPr/>
        <p:txBody>
          <a:bodyPr/>
          <a:lstStyle/>
          <a:p>
            <a:r>
              <a:rPr lang="en-AU"/>
              <a:t>OFFICIAL</a:t>
            </a:r>
          </a:p>
        </p:txBody>
      </p:sp>
      <p:sp>
        <p:nvSpPr>
          <p:cNvPr id="5" name="Text Placeholder 8">
            <a:extLst>
              <a:ext uri="{FF2B5EF4-FFF2-40B4-BE49-F238E27FC236}">
                <a16:creationId xmlns:a16="http://schemas.microsoft.com/office/drawing/2014/main" id="{A0A7C781-627F-DD32-ACF3-571B4E52586E}"/>
              </a:ext>
            </a:extLst>
          </p:cNvPr>
          <p:cNvSpPr>
            <a:spLocks noGrp="1"/>
          </p:cNvSpPr>
          <p:nvPr>
            <p:ph type="body" sz="quarter" idx="11" hasCustomPrompt="1"/>
          </p:nvPr>
        </p:nvSpPr>
        <p:spPr>
          <a:xfrm>
            <a:off x="636404" y="2706446"/>
            <a:ext cx="4114801" cy="1445107"/>
          </a:xfrm>
        </p:spPr>
        <p:txBody>
          <a:bodyPr>
            <a:normAutofit/>
          </a:bodyPr>
          <a:lstStyle>
            <a:lvl1pPr marL="0" indent="0">
              <a:buNone/>
              <a:defRPr sz="3600" b="1">
                <a:solidFill>
                  <a:srgbClr val="000000"/>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Click to edit Section Title</a:t>
            </a:r>
            <a:endParaRPr lang="en-AU"/>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8181" t="20706" b="23473"/>
          <a:stretch/>
        </p:blipFill>
        <p:spPr>
          <a:xfrm rot="10800000">
            <a:off x="7619996" y="0"/>
            <a:ext cx="7109255" cy="6858000"/>
          </a:xfrm>
          <a:prstGeom prst="rect">
            <a:avLst/>
          </a:prstGeom>
        </p:spPr>
      </p:pic>
      <p:pic>
        <p:nvPicPr>
          <p:cNvPr id="8" name="Picture 7">
            <a:extLst>
              <a:ext uri="{FF2B5EF4-FFF2-40B4-BE49-F238E27FC236}">
                <a16:creationId xmlns:a16="http://schemas.microsoft.com/office/drawing/2014/main" id="{B625A3DB-9413-3572-4EBE-2C339BA2BA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03" y="457746"/>
            <a:ext cx="3745284" cy="672400"/>
          </a:xfrm>
          <a:prstGeom prst="rect">
            <a:avLst/>
          </a:prstGeom>
        </p:spPr>
      </p:pic>
    </p:spTree>
    <p:extLst>
      <p:ext uri="{BB962C8B-B14F-4D97-AF65-F5344CB8AC3E}">
        <p14:creationId xmlns:p14="http://schemas.microsoft.com/office/powerpoint/2010/main" val="606867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nbang_Acknowledgement of Country Slide_1">
    <p:bg>
      <p:bgPr>
        <a:solidFill>
          <a:srgbClr val="AD2F3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85123-5BFE-1C64-FE88-2AF527645ED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695" r="31331" b="33888"/>
          <a:stretch/>
        </p:blipFill>
        <p:spPr>
          <a:xfrm>
            <a:off x="4134945" y="-18288"/>
            <a:ext cx="8063152" cy="6876288"/>
          </a:xfrm>
          <a:prstGeom prst="rect">
            <a:avLst/>
          </a:prstGeom>
        </p:spPr>
      </p:pic>
      <p:sp>
        <p:nvSpPr>
          <p:cNvPr id="5" name="TextBox 4">
            <a:extLst>
              <a:ext uri="{FF2B5EF4-FFF2-40B4-BE49-F238E27FC236}">
                <a16:creationId xmlns:a16="http://schemas.microsoft.com/office/drawing/2014/main" id="{4FAB6B3C-CFBD-0D60-94B1-1C2FFA55B0F3}"/>
              </a:ext>
            </a:extLst>
          </p:cNvPr>
          <p:cNvSpPr txBox="1"/>
          <p:nvPr userDrawn="1"/>
        </p:nvSpPr>
        <p:spPr>
          <a:xfrm>
            <a:off x="636402" y="3056953"/>
            <a:ext cx="4022683" cy="1105431"/>
          </a:xfrm>
          <a:prstGeom prst="rect">
            <a:avLst/>
          </a:prstGeom>
          <a:noFill/>
        </p:spPr>
        <p:txBody>
          <a:bodyPr wrap="square" rtlCol="0">
            <a:spAutoFit/>
          </a:bodyPr>
          <a:lstStyle/>
          <a:p>
            <a:pPr algn="ctr">
              <a:lnSpc>
                <a:spcPts val="1260"/>
              </a:lnSpc>
              <a:spcAft>
                <a:spcPts val="600"/>
              </a:spcAft>
            </a:pPr>
            <a:r>
              <a:rPr lang="en-AU" sz="2000" b="1">
                <a:solidFill>
                  <a:schemeClr val="bg1"/>
                </a:solidFill>
              </a:rPr>
              <a:t>Acknowledgement of Country</a:t>
            </a:r>
          </a:p>
          <a:p>
            <a:pPr algn="ctr">
              <a:lnSpc>
                <a:spcPct val="100000"/>
              </a:lnSpc>
              <a:spcAft>
                <a:spcPts val="0"/>
              </a:spcAft>
            </a:pPr>
            <a:r>
              <a:rPr lang="en-AU" sz="1000" b="0">
                <a:solidFill>
                  <a:schemeClr val="bg1"/>
                </a:solidFill>
              </a:rPr>
              <a:t>NEMA acknowledges the Traditional Owners and Custodians across Australia. We pay respect to Elders,</a:t>
            </a:r>
            <a:r>
              <a:rPr lang="en-AU" sz="1000" b="0" baseline="0">
                <a:solidFill>
                  <a:schemeClr val="bg1"/>
                </a:solidFill>
              </a:rPr>
              <a:t> past, present and emerging, and their deep knowledge of and connection to Country. We celebrate the diversity of First Nations people and their wisdom of disaster, recovery and renewal.</a:t>
            </a:r>
            <a:r>
              <a:rPr lang="en-AU" sz="1000" b="0">
                <a:solidFill>
                  <a:schemeClr val="bg1"/>
                </a:solidFill>
              </a:rPr>
              <a:t> </a:t>
            </a:r>
          </a:p>
        </p:txBody>
      </p:sp>
      <p:pic>
        <p:nvPicPr>
          <p:cNvPr id="11" name="Picture 10">
            <a:extLst>
              <a:ext uri="{FF2B5EF4-FFF2-40B4-BE49-F238E27FC236}">
                <a16:creationId xmlns:a16="http://schemas.microsoft.com/office/drawing/2014/main" id="{F3A28D6F-BC2C-7F19-5B81-20AD45454B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03" y="460150"/>
            <a:ext cx="3745284" cy="672400"/>
          </a:xfrm>
          <a:prstGeom prst="rect">
            <a:avLst/>
          </a:prstGeom>
        </p:spPr>
      </p:pic>
    </p:spTree>
    <p:extLst>
      <p:ext uri="{BB962C8B-B14F-4D97-AF65-F5344CB8AC3E}">
        <p14:creationId xmlns:p14="http://schemas.microsoft.com/office/powerpoint/2010/main" val="1145432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nbang_Acknowledgement of Country Slide_2">
    <p:bg>
      <p:bgPr>
        <a:solidFill>
          <a:srgbClr val="E0931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585123-5BFE-1C64-FE88-2AF527645ED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358" r="18646" b="40026"/>
          <a:stretch/>
        </p:blipFill>
        <p:spPr>
          <a:xfrm>
            <a:off x="4381687" y="-18287"/>
            <a:ext cx="7816409" cy="6876288"/>
          </a:xfrm>
          <a:prstGeom prst="rect">
            <a:avLst/>
          </a:prstGeom>
        </p:spPr>
      </p:pic>
      <p:sp>
        <p:nvSpPr>
          <p:cNvPr id="5" name="TextBox 4">
            <a:extLst>
              <a:ext uri="{FF2B5EF4-FFF2-40B4-BE49-F238E27FC236}">
                <a16:creationId xmlns:a16="http://schemas.microsoft.com/office/drawing/2014/main" id="{4FAB6B3C-CFBD-0D60-94B1-1C2FFA55B0F3}"/>
              </a:ext>
            </a:extLst>
          </p:cNvPr>
          <p:cNvSpPr txBox="1"/>
          <p:nvPr userDrawn="1"/>
        </p:nvSpPr>
        <p:spPr>
          <a:xfrm>
            <a:off x="636402" y="3056953"/>
            <a:ext cx="4022683" cy="1105431"/>
          </a:xfrm>
          <a:prstGeom prst="rect">
            <a:avLst/>
          </a:prstGeom>
          <a:noFill/>
        </p:spPr>
        <p:txBody>
          <a:bodyPr wrap="square" rtlCol="0">
            <a:spAutoFit/>
          </a:bodyPr>
          <a:lstStyle/>
          <a:p>
            <a:pPr algn="ctr">
              <a:lnSpc>
                <a:spcPts val="1260"/>
              </a:lnSpc>
              <a:spcAft>
                <a:spcPts val="600"/>
              </a:spcAft>
            </a:pPr>
            <a:r>
              <a:rPr lang="en-AU" sz="2000" b="1">
                <a:solidFill>
                  <a:srgbClr val="000000"/>
                </a:solidFill>
              </a:rPr>
              <a:t>Acknowledgement of Country</a:t>
            </a:r>
          </a:p>
          <a:p>
            <a:pPr algn="ctr">
              <a:lnSpc>
                <a:spcPct val="100000"/>
              </a:lnSpc>
              <a:spcAft>
                <a:spcPts val="0"/>
              </a:spcAft>
            </a:pPr>
            <a:r>
              <a:rPr lang="en-AU" sz="1000" b="0">
                <a:solidFill>
                  <a:srgbClr val="000000"/>
                </a:solidFill>
              </a:rPr>
              <a:t>NEMA acknowledges the Traditional Owners and Custodians across Australia. We pay respect to Elders,</a:t>
            </a:r>
            <a:r>
              <a:rPr lang="en-AU" sz="1000" b="0" baseline="0">
                <a:solidFill>
                  <a:srgbClr val="000000"/>
                </a:solidFill>
              </a:rPr>
              <a:t> past, present and emerging, and their deep knowledge of and connection to Country. We celebrate the diversity of First Nations people and their wisdom of disaster, recovery and renewal.</a:t>
            </a:r>
            <a:r>
              <a:rPr lang="en-AU" sz="1000" b="0">
                <a:solidFill>
                  <a:srgbClr val="000000"/>
                </a:solidFill>
              </a:rPr>
              <a:t> </a:t>
            </a:r>
          </a:p>
        </p:txBody>
      </p:sp>
      <p:pic>
        <p:nvPicPr>
          <p:cNvPr id="10" name="Picture 9">
            <a:extLst>
              <a:ext uri="{FF2B5EF4-FFF2-40B4-BE49-F238E27FC236}">
                <a16:creationId xmlns:a16="http://schemas.microsoft.com/office/drawing/2014/main" id="{B625A3DB-9413-3572-4EBE-2C339BA2BA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03" y="457746"/>
            <a:ext cx="3745284" cy="672400"/>
          </a:xfrm>
          <a:prstGeom prst="rect">
            <a:avLst/>
          </a:prstGeom>
        </p:spPr>
      </p:pic>
    </p:spTree>
    <p:extLst>
      <p:ext uri="{BB962C8B-B14F-4D97-AF65-F5344CB8AC3E}">
        <p14:creationId xmlns:p14="http://schemas.microsoft.com/office/powerpoint/2010/main" val="16630454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tatistics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66825F9-B204-DF47-07F9-EB640B7A1B66}"/>
              </a:ext>
            </a:extLst>
          </p:cNvPr>
          <p:cNvSpPr/>
          <p:nvPr userDrawn="1"/>
        </p:nvSpPr>
        <p:spPr>
          <a:xfrm>
            <a:off x="7543800" y="0"/>
            <a:ext cx="4648200" cy="6858000"/>
          </a:xfrm>
          <a:prstGeom prst="rect">
            <a:avLst/>
          </a:prstGeom>
          <a:solidFill>
            <a:srgbClr val="875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r="41867" b="47317"/>
          <a:stretch/>
        </p:blipFill>
        <p:spPr>
          <a:xfrm>
            <a:off x="7307284" y="591057"/>
            <a:ext cx="4890812" cy="6266944"/>
          </a:xfrm>
          <a:prstGeom prst="rect">
            <a:avLst/>
          </a:prstGeom>
        </p:spPr>
      </p:pic>
      <p:sp>
        <p:nvSpPr>
          <p:cNvPr id="3" name="Footer Placeholder 2">
            <a:extLst>
              <a:ext uri="{FF2B5EF4-FFF2-40B4-BE49-F238E27FC236}">
                <a16:creationId xmlns:a16="http://schemas.microsoft.com/office/drawing/2014/main" id="{B2E0D172-784F-AA68-F82F-463A2F48D39B}"/>
              </a:ext>
            </a:extLst>
          </p:cNvPr>
          <p:cNvSpPr>
            <a:spLocks noGrp="1"/>
          </p:cNvSpPr>
          <p:nvPr>
            <p:ph type="ftr" sz="quarter" idx="10"/>
          </p:nvPr>
        </p:nvSpPr>
        <p:spPr/>
        <p:txBody>
          <a:bodyPr/>
          <a:lstStyle/>
          <a:p>
            <a:r>
              <a:rPr lang="en-AU"/>
              <a:t>OFFICIAL</a:t>
            </a:r>
          </a:p>
        </p:txBody>
      </p:sp>
      <p:sp>
        <p:nvSpPr>
          <p:cNvPr id="6" name="Title 1">
            <a:extLst>
              <a:ext uri="{FF2B5EF4-FFF2-40B4-BE49-F238E27FC236}">
                <a16:creationId xmlns:a16="http://schemas.microsoft.com/office/drawing/2014/main" id="{B7B79516-B5E7-C61C-7D36-DE5F0314E548}"/>
              </a:ext>
            </a:extLst>
          </p:cNvPr>
          <p:cNvSpPr>
            <a:spLocks noGrp="1"/>
          </p:cNvSpPr>
          <p:nvPr>
            <p:ph type="title" hasCustomPrompt="1"/>
          </p:nvPr>
        </p:nvSpPr>
        <p:spPr>
          <a:xfrm>
            <a:off x="636404" y="1150502"/>
            <a:ext cx="4731826" cy="825910"/>
          </a:xfrm>
        </p:spPr>
        <p:txBody>
          <a:bodyPr/>
          <a:lstStyle>
            <a:lvl1pPr>
              <a:defRPr sz="2800">
                <a:solidFill>
                  <a:srgbClr val="000000"/>
                </a:solidFill>
              </a:defRPr>
            </a:lvl1pPr>
          </a:lstStyle>
          <a:p>
            <a:r>
              <a:rPr lang="en-US"/>
              <a:t>Click to edit Page Title</a:t>
            </a:r>
            <a:endParaRPr lang="en-AU"/>
          </a:p>
        </p:txBody>
      </p:sp>
      <p:sp>
        <p:nvSpPr>
          <p:cNvPr id="7" name="Text Placeholder 8">
            <a:extLst>
              <a:ext uri="{FF2B5EF4-FFF2-40B4-BE49-F238E27FC236}">
                <a16:creationId xmlns:a16="http://schemas.microsoft.com/office/drawing/2014/main" id="{1975B582-7D07-84B7-270D-9D498370CA04}"/>
              </a:ext>
            </a:extLst>
          </p:cNvPr>
          <p:cNvSpPr>
            <a:spLocks noGrp="1"/>
          </p:cNvSpPr>
          <p:nvPr>
            <p:ph type="body" sz="quarter" idx="13" hasCustomPrompt="1"/>
          </p:nvPr>
        </p:nvSpPr>
        <p:spPr>
          <a:xfrm>
            <a:off x="636587" y="2113445"/>
            <a:ext cx="4731826" cy="825910"/>
          </a:xfrm>
        </p:spPr>
        <p:txBody>
          <a:bodyPr>
            <a:normAutofit/>
          </a:bodyPr>
          <a:lstStyle>
            <a:lvl1pPr marL="0" indent="0">
              <a:buNone/>
              <a:defRPr sz="1400" b="0">
                <a:solidFill>
                  <a:srgbClr val="0000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AU" sz="1800"/>
              <a:t>Click to add body text paragraph</a:t>
            </a:r>
            <a:endParaRPr lang="en-AU"/>
          </a:p>
        </p:txBody>
      </p:sp>
      <p:sp>
        <p:nvSpPr>
          <p:cNvPr id="8" name="Text Placeholder 16">
            <a:extLst>
              <a:ext uri="{FF2B5EF4-FFF2-40B4-BE49-F238E27FC236}">
                <a16:creationId xmlns:a16="http://schemas.microsoft.com/office/drawing/2014/main" id="{4CBBB695-2A32-A7D1-0976-3C7860B48370}"/>
              </a:ext>
            </a:extLst>
          </p:cNvPr>
          <p:cNvSpPr>
            <a:spLocks noGrp="1"/>
          </p:cNvSpPr>
          <p:nvPr>
            <p:ph type="body" sz="quarter" idx="14" hasCustomPrompt="1"/>
          </p:nvPr>
        </p:nvSpPr>
        <p:spPr>
          <a:xfrm>
            <a:off x="636587" y="3076388"/>
            <a:ext cx="2342587" cy="1993900"/>
          </a:xfrm>
        </p:spPr>
        <p:txBody>
          <a:bodyPr>
            <a:normAutofit/>
          </a:bodyPr>
          <a:lstStyle>
            <a:lvl1pPr marL="285750" indent="-285750">
              <a:buFont typeface="Arial" panose="020B0604020202020204" pitchFamily="34" charset="0"/>
              <a:buChar char="•"/>
              <a:defRPr sz="400">
                <a:solidFill>
                  <a:srgbClr val="000000"/>
                </a:solidFill>
              </a:defRPr>
            </a:lvl1pPr>
            <a:lvl2pPr>
              <a:defRPr sz="2400"/>
            </a:lvl2pPr>
          </a:lstStyle>
          <a:p>
            <a:pPr lvl="0"/>
            <a:r>
              <a:rPr lang="en-AU" sz="1400"/>
              <a:t>Click to add key points (max. 3 per side)</a:t>
            </a:r>
            <a:endParaRPr lang="en-AU"/>
          </a:p>
        </p:txBody>
      </p:sp>
      <p:sp>
        <p:nvSpPr>
          <p:cNvPr id="9" name="Text Placeholder 16">
            <a:extLst>
              <a:ext uri="{FF2B5EF4-FFF2-40B4-BE49-F238E27FC236}">
                <a16:creationId xmlns:a16="http://schemas.microsoft.com/office/drawing/2014/main" id="{9925A3B4-884F-857F-FDAC-1F601D5C0ECC}"/>
              </a:ext>
            </a:extLst>
          </p:cNvPr>
          <p:cNvSpPr>
            <a:spLocks noGrp="1"/>
          </p:cNvSpPr>
          <p:nvPr>
            <p:ph type="body" sz="quarter" idx="15" hasCustomPrompt="1"/>
          </p:nvPr>
        </p:nvSpPr>
        <p:spPr>
          <a:xfrm>
            <a:off x="3067121" y="3076388"/>
            <a:ext cx="2301109" cy="1993900"/>
          </a:xfrm>
        </p:spPr>
        <p:txBody>
          <a:bodyPr>
            <a:normAutofit/>
          </a:bodyPr>
          <a:lstStyle>
            <a:lvl1pPr marL="285750" indent="-285750">
              <a:buFont typeface="Arial" panose="020B0604020202020204" pitchFamily="34" charset="0"/>
              <a:buChar char="•"/>
              <a:defRPr sz="400">
                <a:solidFill>
                  <a:srgbClr val="000000"/>
                </a:solidFill>
              </a:defRPr>
            </a:lvl1pPr>
            <a:lvl2pPr>
              <a:defRPr sz="2400"/>
            </a:lvl2pPr>
          </a:lstStyle>
          <a:p>
            <a:pPr lvl="0"/>
            <a:r>
              <a:rPr lang="en-AU" sz="1400"/>
              <a:t>Click to add key points</a:t>
            </a:r>
            <a:endParaRPr lang="en-AU"/>
          </a:p>
        </p:txBody>
      </p:sp>
      <p:sp>
        <p:nvSpPr>
          <p:cNvPr id="11" name="Rectangle: Diagonal Corners Rounded 10">
            <a:extLst>
              <a:ext uri="{FF2B5EF4-FFF2-40B4-BE49-F238E27FC236}">
                <a16:creationId xmlns:a16="http://schemas.microsoft.com/office/drawing/2014/main" id="{B3FCAEA2-ED89-2981-E27A-3B6DE2B890DF}"/>
              </a:ext>
            </a:extLst>
          </p:cNvPr>
          <p:cNvSpPr/>
          <p:nvPr userDrawn="1"/>
        </p:nvSpPr>
        <p:spPr>
          <a:xfrm>
            <a:off x="6442119" y="78149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Text Placeholder 30">
            <a:extLst>
              <a:ext uri="{FF2B5EF4-FFF2-40B4-BE49-F238E27FC236}">
                <a16:creationId xmlns:a16="http://schemas.microsoft.com/office/drawing/2014/main" id="{E012D62A-A42E-38F5-D2A4-62BFCDAC5292}"/>
              </a:ext>
            </a:extLst>
          </p:cNvPr>
          <p:cNvSpPr>
            <a:spLocks noGrp="1"/>
          </p:cNvSpPr>
          <p:nvPr>
            <p:ph type="body" sz="quarter" idx="16" hasCustomPrompt="1"/>
          </p:nvPr>
        </p:nvSpPr>
        <p:spPr>
          <a:xfrm>
            <a:off x="8080782" y="1100044"/>
            <a:ext cx="1908175" cy="846137"/>
          </a:xfrm>
        </p:spPr>
        <p:txBody>
          <a:bodyPr anchor="ctr">
            <a:normAutofit/>
          </a:bodyPr>
          <a:lstStyle>
            <a:lvl1pPr marL="0" indent="0">
              <a:buNone/>
              <a:defRPr sz="5400" b="1">
                <a:solidFill>
                  <a:srgbClr val="000000"/>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33" name="Text Placeholder 32">
            <a:extLst>
              <a:ext uri="{FF2B5EF4-FFF2-40B4-BE49-F238E27FC236}">
                <a16:creationId xmlns:a16="http://schemas.microsoft.com/office/drawing/2014/main" id="{B6256EEC-3917-D53D-C250-70FD4704AC1C}"/>
              </a:ext>
            </a:extLst>
          </p:cNvPr>
          <p:cNvSpPr>
            <a:spLocks noGrp="1"/>
          </p:cNvSpPr>
          <p:nvPr>
            <p:ph type="body" sz="quarter" idx="17" hasCustomPrompt="1"/>
          </p:nvPr>
        </p:nvSpPr>
        <p:spPr>
          <a:xfrm>
            <a:off x="9734550" y="1100138"/>
            <a:ext cx="1589124" cy="846137"/>
          </a:xfrm>
        </p:spPr>
        <p:txBody>
          <a:bodyPr anchor="ctr">
            <a:noAutofit/>
          </a:bodyPr>
          <a:lstStyle>
            <a:lvl1pPr marL="0" indent="0">
              <a:buNone/>
              <a:defRPr sz="1400" b="1">
                <a:solidFill>
                  <a:srgbClr val="00000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42" name="Picture Placeholder 41">
            <a:extLst>
              <a:ext uri="{FF2B5EF4-FFF2-40B4-BE49-F238E27FC236}">
                <a16:creationId xmlns:a16="http://schemas.microsoft.com/office/drawing/2014/main" id="{94C82674-0697-5A9C-671F-F1AC6936EFCD}"/>
              </a:ext>
            </a:extLst>
          </p:cNvPr>
          <p:cNvSpPr>
            <a:spLocks noGrp="1"/>
          </p:cNvSpPr>
          <p:nvPr>
            <p:ph type="pic" sz="quarter" idx="18" hasCustomPrompt="1"/>
          </p:nvPr>
        </p:nvSpPr>
        <p:spPr>
          <a:xfrm>
            <a:off x="6672263" y="91439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
        <p:nvSpPr>
          <p:cNvPr id="43" name="Rectangle: Diagonal Corners Rounded 42">
            <a:extLst>
              <a:ext uri="{FF2B5EF4-FFF2-40B4-BE49-F238E27FC236}">
                <a16:creationId xmlns:a16="http://schemas.microsoft.com/office/drawing/2014/main" id="{50BED9A7-E797-6866-FF6D-C829BC30D547}"/>
              </a:ext>
            </a:extLst>
          </p:cNvPr>
          <p:cNvSpPr/>
          <p:nvPr userDrawn="1"/>
        </p:nvSpPr>
        <p:spPr>
          <a:xfrm>
            <a:off x="6442119" y="252221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 Placeholder 30">
            <a:extLst>
              <a:ext uri="{FF2B5EF4-FFF2-40B4-BE49-F238E27FC236}">
                <a16:creationId xmlns:a16="http://schemas.microsoft.com/office/drawing/2014/main" id="{CBBF606E-6D72-98D9-921C-F9AADE6B7721}"/>
              </a:ext>
            </a:extLst>
          </p:cNvPr>
          <p:cNvSpPr>
            <a:spLocks noGrp="1"/>
          </p:cNvSpPr>
          <p:nvPr>
            <p:ph type="body" sz="quarter" idx="19" hasCustomPrompt="1"/>
          </p:nvPr>
        </p:nvSpPr>
        <p:spPr>
          <a:xfrm>
            <a:off x="8080782" y="2840764"/>
            <a:ext cx="1908175" cy="846137"/>
          </a:xfrm>
        </p:spPr>
        <p:txBody>
          <a:bodyPr anchor="ctr">
            <a:normAutofit/>
          </a:bodyPr>
          <a:lstStyle>
            <a:lvl1pPr marL="0" indent="0">
              <a:buNone/>
              <a:defRPr sz="5400" b="1">
                <a:solidFill>
                  <a:srgbClr val="000000"/>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45" name="Text Placeholder 32">
            <a:extLst>
              <a:ext uri="{FF2B5EF4-FFF2-40B4-BE49-F238E27FC236}">
                <a16:creationId xmlns:a16="http://schemas.microsoft.com/office/drawing/2014/main" id="{1DDB1337-C09B-E424-D9D8-7F0BF0474C37}"/>
              </a:ext>
            </a:extLst>
          </p:cNvPr>
          <p:cNvSpPr>
            <a:spLocks noGrp="1"/>
          </p:cNvSpPr>
          <p:nvPr>
            <p:ph type="body" sz="quarter" idx="20" hasCustomPrompt="1"/>
          </p:nvPr>
        </p:nvSpPr>
        <p:spPr>
          <a:xfrm>
            <a:off x="9734550" y="2840858"/>
            <a:ext cx="1589124" cy="846137"/>
          </a:xfrm>
        </p:spPr>
        <p:txBody>
          <a:bodyPr anchor="ctr">
            <a:noAutofit/>
          </a:bodyPr>
          <a:lstStyle>
            <a:lvl1pPr marL="0" indent="0">
              <a:buNone/>
              <a:defRPr sz="1400" b="1">
                <a:solidFill>
                  <a:srgbClr val="00000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46" name="Picture Placeholder 41">
            <a:extLst>
              <a:ext uri="{FF2B5EF4-FFF2-40B4-BE49-F238E27FC236}">
                <a16:creationId xmlns:a16="http://schemas.microsoft.com/office/drawing/2014/main" id="{97529941-733A-1BA4-6C7B-7F96A6635BD6}"/>
              </a:ext>
            </a:extLst>
          </p:cNvPr>
          <p:cNvSpPr>
            <a:spLocks noGrp="1"/>
          </p:cNvSpPr>
          <p:nvPr>
            <p:ph type="pic" sz="quarter" idx="21" hasCustomPrompt="1"/>
          </p:nvPr>
        </p:nvSpPr>
        <p:spPr>
          <a:xfrm>
            <a:off x="6672263" y="265511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
        <p:nvSpPr>
          <p:cNvPr id="47" name="Rectangle: Diagonal Corners Rounded 46">
            <a:extLst>
              <a:ext uri="{FF2B5EF4-FFF2-40B4-BE49-F238E27FC236}">
                <a16:creationId xmlns:a16="http://schemas.microsoft.com/office/drawing/2014/main" id="{BE858F2A-85C0-BE84-436F-FB8D7FF1D154}"/>
              </a:ext>
            </a:extLst>
          </p:cNvPr>
          <p:cNvSpPr/>
          <p:nvPr userDrawn="1"/>
        </p:nvSpPr>
        <p:spPr>
          <a:xfrm>
            <a:off x="6442119" y="4262933"/>
            <a:ext cx="5071730" cy="1483241"/>
          </a:xfrm>
          <a:prstGeom prst="round2DiagRect">
            <a:avLst/>
          </a:prstGeom>
          <a:solidFill>
            <a:srgbClr val="98C1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Text Placeholder 30">
            <a:extLst>
              <a:ext uri="{FF2B5EF4-FFF2-40B4-BE49-F238E27FC236}">
                <a16:creationId xmlns:a16="http://schemas.microsoft.com/office/drawing/2014/main" id="{3AD17952-002C-83E1-BB59-A4CBDD0EAECD}"/>
              </a:ext>
            </a:extLst>
          </p:cNvPr>
          <p:cNvSpPr>
            <a:spLocks noGrp="1"/>
          </p:cNvSpPr>
          <p:nvPr>
            <p:ph type="body" sz="quarter" idx="22" hasCustomPrompt="1"/>
          </p:nvPr>
        </p:nvSpPr>
        <p:spPr>
          <a:xfrm>
            <a:off x="8080782" y="4581484"/>
            <a:ext cx="1908175" cy="846137"/>
          </a:xfrm>
        </p:spPr>
        <p:txBody>
          <a:bodyPr anchor="ctr">
            <a:normAutofit/>
          </a:bodyPr>
          <a:lstStyle>
            <a:lvl1pPr marL="0" indent="0">
              <a:buNone/>
              <a:defRPr sz="5400" b="1">
                <a:solidFill>
                  <a:srgbClr val="000000"/>
                </a:solidFill>
                <a:latin typeface="+mj-lt"/>
              </a:defRPr>
            </a:lvl1pPr>
            <a:lvl2pPr marL="457200" indent="0">
              <a:buNone/>
              <a:defRPr b="1">
                <a:latin typeface="+mj-lt"/>
              </a:defRPr>
            </a:lvl2pPr>
            <a:lvl3pPr marL="914400" indent="0">
              <a:buNone/>
              <a:defRPr b="1">
                <a:latin typeface="+mj-lt"/>
              </a:defRPr>
            </a:lvl3pPr>
            <a:lvl4pPr marL="1371600" indent="0">
              <a:buNone/>
              <a:defRPr b="1">
                <a:latin typeface="+mj-lt"/>
              </a:defRPr>
            </a:lvl4pPr>
            <a:lvl5pPr marL="1828800" indent="0">
              <a:buNone/>
              <a:defRPr b="1">
                <a:latin typeface="+mj-lt"/>
              </a:defRPr>
            </a:lvl5pPr>
          </a:lstStyle>
          <a:p>
            <a:pPr lvl="0"/>
            <a:r>
              <a:rPr lang="en-US"/>
              <a:t>96%</a:t>
            </a:r>
            <a:endParaRPr lang="en-AU"/>
          </a:p>
        </p:txBody>
      </p:sp>
      <p:sp>
        <p:nvSpPr>
          <p:cNvPr id="49" name="Text Placeholder 32">
            <a:extLst>
              <a:ext uri="{FF2B5EF4-FFF2-40B4-BE49-F238E27FC236}">
                <a16:creationId xmlns:a16="http://schemas.microsoft.com/office/drawing/2014/main" id="{21C3F28B-8FA2-9EFB-C22A-DEB6E41F1521}"/>
              </a:ext>
            </a:extLst>
          </p:cNvPr>
          <p:cNvSpPr>
            <a:spLocks noGrp="1"/>
          </p:cNvSpPr>
          <p:nvPr>
            <p:ph type="body" sz="quarter" idx="23" hasCustomPrompt="1"/>
          </p:nvPr>
        </p:nvSpPr>
        <p:spPr>
          <a:xfrm>
            <a:off x="9734550" y="4581578"/>
            <a:ext cx="1589124" cy="846137"/>
          </a:xfrm>
        </p:spPr>
        <p:txBody>
          <a:bodyPr anchor="ctr">
            <a:noAutofit/>
          </a:bodyPr>
          <a:lstStyle>
            <a:lvl1pPr marL="0" indent="0">
              <a:buNone/>
              <a:defRPr sz="1400" b="1">
                <a:solidFill>
                  <a:srgbClr val="000000"/>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Disaster events in NSW this year</a:t>
            </a:r>
            <a:endParaRPr lang="en-AU"/>
          </a:p>
        </p:txBody>
      </p:sp>
      <p:sp>
        <p:nvSpPr>
          <p:cNvPr id="50" name="Picture Placeholder 41">
            <a:extLst>
              <a:ext uri="{FF2B5EF4-FFF2-40B4-BE49-F238E27FC236}">
                <a16:creationId xmlns:a16="http://schemas.microsoft.com/office/drawing/2014/main" id="{0DFD629B-AC39-B259-A025-B1EB5FBC7498}"/>
              </a:ext>
            </a:extLst>
          </p:cNvPr>
          <p:cNvSpPr>
            <a:spLocks noGrp="1"/>
          </p:cNvSpPr>
          <p:nvPr>
            <p:ph type="pic" sz="quarter" idx="24" hasCustomPrompt="1"/>
          </p:nvPr>
        </p:nvSpPr>
        <p:spPr>
          <a:xfrm>
            <a:off x="6672263" y="4395838"/>
            <a:ext cx="1217612" cy="1214513"/>
          </a:xfrm>
          <a:prstGeom prst="ellipse">
            <a:avLst/>
          </a:prstGeom>
          <a:solidFill>
            <a:srgbClr val="003C58"/>
          </a:solidFill>
        </p:spPr>
        <p:txBody>
          <a:bodyPr anchor="ctr">
            <a:normAutofit/>
          </a:bodyPr>
          <a:lstStyle>
            <a:lvl1pPr marL="0" indent="0" algn="ctr">
              <a:buNone/>
              <a:defRPr sz="1200">
                <a:solidFill>
                  <a:schemeClr val="bg1"/>
                </a:solidFill>
              </a:defRPr>
            </a:lvl1pPr>
          </a:lstStyle>
          <a:p>
            <a:r>
              <a:rPr lang="en-US"/>
              <a:t>Insert relevant icon (white outline style)</a:t>
            </a:r>
            <a:endParaRPr lang="en-AU"/>
          </a:p>
        </p:txBody>
      </p:sp>
    </p:spTree>
    <p:extLst>
      <p:ext uri="{BB962C8B-B14F-4D97-AF65-F5344CB8AC3E}">
        <p14:creationId xmlns:p14="http://schemas.microsoft.com/office/powerpoint/2010/main" val="2152324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mart Art Graphic Slid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0AC363-2AF3-C875-06C5-90C007D2313B}"/>
              </a:ext>
            </a:extLst>
          </p:cNvPr>
          <p:cNvSpPr/>
          <p:nvPr userDrawn="1"/>
        </p:nvSpPr>
        <p:spPr>
          <a:xfrm>
            <a:off x="0" y="0"/>
            <a:ext cx="12192001" cy="207067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ooter Placeholder 2">
            <a:extLst>
              <a:ext uri="{FF2B5EF4-FFF2-40B4-BE49-F238E27FC236}">
                <a16:creationId xmlns:a16="http://schemas.microsoft.com/office/drawing/2014/main" id="{A90FBE02-22E1-C62F-D4F6-C5706D6CE57E}"/>
              </a:ext>
            </a:extLst>
          </p:cNvPr>
          <p:cNvSpPr>
            <a:spLocks noGrp="1"/>
          </p:cNvSpPr>
          <p:nvPr>
            <p:ph type="ftr" sz="quarter" idx="10"/>
          </p:nvPr>
        </p:nvSpPr>
        <p:spPr/>
        <p:txBody>
          <a:bodyPr/>
          <a:lstStyle/>
          <a:p>
            <a:r>
              <a:rPr lang="en-AU"/>
              <a:t>OFFICIAL</a:t>
            </a:r>
          </a:p>
        </p:txBody>
      </p:sp>
      <p:pic>
        <p:nvPicPr>
          <p:cNvPr id="12" name="Picture 11">
            <a:extLst>
              <a:ext uri="{FF2B5EF4-FFF2-40B4-BE49-F238E27FC236}">
                <a16:creationId xmlns:a16="http://schemas.microsoft.com/office/drawing/2014/main" id="{DC4C3CA0-3DE0-AADD-C136-D9C56FEE23B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9816" r="28124" b="29189"/>
          <a:stretch/>
        </p:blipFill>
        <p:spPr>
          <a:xfrm>
            <a:off x="7150229" y="-18289"/>
            <a:ext cx="5047868" cy="2084833"/>
          </a:xfrm>
          <a:prstGeom prst="rect">
            <a:avLst/>
          </a:prstGeom>
        </p:spPr>
      </p:pic>
      <p:sp>
        <p:nvSpPr>
          <p:cNvPr id="2" name="Title 1">
            <a:extLst>
              <a:ext uri="{FF2B5EF4-FFF2-40B4-BE49-F238E27FC236}">
                <a16:creationId xmlns:a16="http://schemas.microsoft.com/office/drawing/2014/main" id="{C209AFBC-1DC9-59DF-E172-06D75714E285}"/>
              </a:ext>
            </a:extLst>
          </p:cNvPr>
          <p:cNvSpPr>
            <a:spLocks noGrp="1"/>
          </p:cNvSpPr>
          <p:nvPr>
            <p:ph type="title" hasCustomPrompt="1"/>
          </p:nvPr>
        </p:nvSpPr>
        <p:spPr>
          <a:xfrm>
            <a:off x="636403" y="365125"/>
            <a:ext cx="5459597" cy="1325563"/>
          </a:xfrm>
        </p:spPr>
        <p:txBody>
          <a:bodyPr/>
          <a:lstStyle>
            <a:lvl1pPr>
              <a:defRPr>
                <a:solidFill>
                  <a:schemeClr val="bg1"/>
                </a:solidFill>
              </a:defRPr>
            </a:lvl1pPr>
          </a:lstStyle>
          <a:p>
            <a:r>
              <a:rPr lang="en-US"/>
              <a:t>Click to edit Page Title</a:t>
            </a:r>
            <a:endParaRPr lang="en-AU"/>
          </a:p>
        </p:txBody>
      </p:sp>
      <p:sp>
        <p:nvSpPr>
          <p:cNvPr id="8" name="SmartArt Placeholder 6">
            <a:extLst>
              <a:ext uri="{FF2B5EF4-FFF2-40B4-BE49-F238E27FC236}">
                <a16:creationId xmlns:a16="http://schemas.microsoft.com/office/drawing/2014/main" id="{7083B659-D393-8498-D180-ABBC9A573BA1}"/>
              </a:ext>
            </a:extLst>
          </p:cNvPr>
          <p:cNvSpPr>
            <a:spLocks noGrp="1"/>
          </p:cNvSpPr>
          <p:nvPr>
            <p:ph type="dgm" sz="quarter" idx="11" hasCustomPrompt="1"/>
          </p:nvPr>
        </p:nvSpPr>
        <p:spPr>
          <a:xfrm>
            <a:off x="636403" y="2424113"/>
            <a:ext cx="10919010" cy="3743325"/>
          </a:xfrm>
        </p:spPr>
        <p:txBody>
          <a:bodyPr/>
          <a:lstStyle>
            <a:lvl1pPr marL="0" indent="0">
              <a:buNone/>
              <a:defRPr/>
            </a:lvl1pPr>
          </a:lstStyle>
          <a:p>
            <a:r>
              <a:rPr lang="en-AU"/>
              <a:t>Click to insert Smart Art graphic</a:t>
            </a:r>
          </a:p>
        </p:txBody>
      </p:sp>
    </p:spTree>
    <p:extLst>
      <p:ext uri="{BB962C8B-B14F-4D97-AF65-F5344CB8AC3E}">
        <p14:creationId xmlns:p14="http://schemas.microsoft.com/office/powerpoint/2010/main" val="29875285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950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39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9A6EC-EC04-B86E-FDB8-C512A51D8C9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71EE184-3A1E-F159-AE2F-A31F45684E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37691DE-4881-A0BA-ADC1-E5FF6929B3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8B258FA9-92C2-E39A-E30B-4633E18D005B}"/>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6" name="Footer Placeholder 5">
            <a:extLst>
              <a:ext uri="{FF2B5EF4-FFF2-40B4-BE49-F238E27FC236}">
                <a16:creationId xmlns:a16="http://schemas.microsoft.com/office/drawing/2014/main" id="{8F5496E6-2BD0-D493-79CE-F0C608B6D2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EAD7235-D043-3C97-6A08-37DB598909B6}"/>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41248876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9318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5143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791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09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9622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368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198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299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09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6CFE6-AC2B-114A-560A-83FDB455EF3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08A6FE4-7769-3257-9B59-520E38D98E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BD6DE-01ED-9567-DC8E-42854C32EA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55662AD3-9303-2165-F9FA-758B363E40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C83221-2934-90BC-3069-704BD0B907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0984356-4A4D-48DE-F0DB-2EDCD5246EB2}"/>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8" name="Footer Placeholder 7">
            <a:extLst>
              <a:ext uri="{FF2B5EF4-FFF2-40B4-BE49-F238E27FC236}">
                <a16:creationId xmlns:a16="http://schemas.microsoft.com/office/drawing/2014/main" id="{80C3D9AC-A7A4-3E89-5722-D99D739FD08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5CD8D70-A2E3-BA8C-7B24-222C29D92981}"/>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1678173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D40E8-DBA3-EA31-2C44-F895910AD57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AA46FBC-1E7F-2FA5-E772-0E2A5CF28EED}"/>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4" name="Footer Placeholder 3">
            <a:extLst>
              <a:ext uri="{FF2B5EF4-FFF2-40B4-BE49-F238E27FC236}">
                <a16:creationId xmlns:a16="http://schemas.microsoft.com/office/drawing/2014/main" id="{EC08A075-F045-43C8-4788-EEE9410601F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BAF9F0E-C58B-F168-6439-D4F1DDD34F43}"/>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190160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F55A1C-5C01-5A23-A9B8-90BFFF4AD6E5}"/>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3" name="Footer Placeholder 2">
            <a:extLst>
              <a:ext uri="{FF2B5EF4-FFF2-40B4-BE49-F238E27FC236}">
                <a16:creationId xmlns:a16="http://schemas.microsoft.com/office/drawing/2014/main" id="{17B50FC8-726D-05A9-7B78-69D204BC2695}"/>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B74325F-36D9-0D9E-691D-83275A808626}"/>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1253594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381FF-5B24-9A33-B65D-4F86163965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DB7340F-DCA1-F599-BDDC-4FD229750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BC3BD2F-2ADE-E67D-71DA-C51BACFE0C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63868F-A2B8-E31A-5828-BEB14ECC5B4A}"/>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6" name="Footer Placeholder 5">
            <a:extLst>
              <a:ext uri="{FF2B5EF4-FFF2-40B4-BE49-F238E27FC236}">
                <a16:creationId xmlns:a16="http://schemas.microsoft.com/office/drawing/2014/main" id="{9FAF2E7B-5F9F-8942-9E95-1D6FE7E234F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34175D5-A07B-461E-99F7-8888F768808C}"/>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3285909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B454-75ED-E454-40C2-D32165CAF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B57AC53-3765-8E24-B632-49FD7EF9FC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02D7322-8EA6-D745-FCA7-4FBB9AE3E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D77E1-6595-8749-3053-4E90F4AC4E3E}"/>
              </a:ext>
            </a:extLst>
          </p:cNvPr>
          <p:cNvSpPr>
            <a:spLocks noGrp="1"/>
          </p:cNvSpPr>
          <p:nvPr>
            <p:ph type="dt" sz="half" idx="10"/>
          </p:nvPr>
        </p:nvSpPr>
        <p:spPr/>
        <p:txBody>
          <a:bodyPr/>
          <a:lstStyle/>
          <a:p>
            <a:fld id="{987FF6C0-FF51-404A-9C2E-524EC5D6827D}" type="datetimeFigureOut">
              <a:rPr lang="en-AU" smtClean="0"/>
              <a:t>18/09/2025</a:t>
            </a:fld>
            <a:endParaRPr lang="en-AU"/>
          </a:p>
        </p:txBody>
      </p:sp>
      <p:sp>
        <p:nvSpPr>
          <p:cNvPr id="6" name="Footer Placeholder 5">
            <a:extLst>
              <a:ext uri="{FF2B5EF4-FFF2-40B4-BE49-F238E27FC236}">
                <a16:creationId xmlns:a16="http://schemas.microsoft.com/office/drawing/2014/main" id="{0141811E-F3A4-6471-7253-C6D92E7297F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FA152A2-028B-33AA-844E-707D882FB7CD}"/>
              </a:ext>
            </a:extLst>
          </p:cNvPr>
          <p:cNvSpPr>
            <a:spLocks noGrp="1"/>
          </p:cNvSpPr>
          <p:nvPr>
            <p:ph type="sldNum" sz="quarter" idx="12"/>
          </p:nvPr>
        </p:nvSpPr>
        <p:spPr/>
        <p:txBody>
          <a:bodyPr/>
          <a:lstStyle/>
          <a:p>
            <a:fld id="{63C29FCD-27B8-4656-A057-09243477C6B8}" type="slidenum">
              <a:rPr lang="en-AU" smtClean="0"/>
              <a:t>‹#›</a:t>
            </a:fld>
            <a:endParaRPr lang="en-AU"/>
          </a:p>
        </p:txBody>
      </p:sp>
    </p:spTree>
    <p:extLst>
      <p:ext uri="{BB962C8B-B14F-4D97-AF65-F5344CB8AC3E}">
        <p14:creationId xmlns:p14="http://schemas.microsoft.com/office/powerpoint/2010/main" val="26600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emf"/><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oleObject" Target="../embeddings/oleObject1.bin"/><Relationship Id="rId5" Type="http://schemas.openxmlformats.org/officeDocument/2006/relationships/image" Target="../media/image3.jpeg"/><Relationship Id="rId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image" Target="../media/image4.em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oleObject" Target="../embeddings/oleObject2.bin"/><Relationship Id="rId5" Type="http://schemas.openxmlformats.org/officeDocument/2006/relationships/tags" Target="../tags/tag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4.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E2376-D64B-6A02-7623-BB22CB8CF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7D0619B-3669-4799-F030-24FB6C56E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07A4586-586C-0655-8616-145FDCE75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7FF6C0-FF51-404A-9C2E-524EC5D6827D}" type="datetimeFigureOut">
              <a:rPr lang="en-AU" smtClean="0"/>
              <a:t>18/09/2025</a:t>
            </a:fld>
            <a:endParaRPr lang="en-AU"/>
          </a:p>
        </p:txBody>
      </p:sp>
      <p:sp>
        <p:nvSpPr>
          <p:cNvPr id="5" name="Footer Placeholder 4">
            <a:extLst>
              <a:ext uri="{FF2B5EF4-FFF2-40B4-BE49-F238E27FC236}">
                <a16:creationId xmlns:a16="http://schemas.microsoft.com/office/drawing/2014/main" id="{95C24218-724C-DEE3-6150-59F199BF5F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8B2EDE29-1F2A-6BC7-1E06-1E52805D5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C29FCD-27B8-4656-A057-09243477C6B8}" type="slidenum">
              <a:rPr lang="en-AU" smtClean="0"/>
              <a:t>‹#›</a:t>
            </a:fld>
            <a:endParaRPr lang="en-AU"/>
          </a:p>
        </p:txBody>
      </p:sp>
    </p:spTree>
    <p:extLst>
      <p:ext uri="{BB962C8B-B14F-4D97-AF65-F5344CB8AC3E}">
        <p14:creationId xmlns:p14="http://schemas.microsoft.com/office/powerpoint/2010/main" val="3598727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0649A33-3E06-4951-873C-018031B942CE}"/>
              </a:ext>
            </a:extLst>
          </p:cNvPr>
          <p:cNvGraphicFramePr>
            <a:graphicFrameLocks noChangeAspect="1"/>
          </p:cNvGraphicFramePr>
          <p:nvPr userDrawn="1">
            <p:custDataLst>
              <p:tags r:id="rId4"/>
            </p:custDataLst>
            <p:extLst>
              <p:ext uri="{D42A27DB-BD31-4B8C-83A1-F6EECF244321}">
                <p14:modId xmlns:p14="http://schemas.microsoft.com/office/powerpoint/2010/main" val="2274290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44" imgH="443" progId="TCLayout.ActiveDocument.1">
                  <p:embed/>
                </p:oleObj>
              </mc:Choice>
              <mc:Fallback>
                <p:oleObj name="think-cell Slide" r:id="rId6" imgW="444" imgH="443" progId="TCLayout.ActiveDocument.1">
                  <p:embed/>
                  <p:pic>
                    <p:nvPicPr>
                      <p:cNvPr id="7" name="Object 6" hidden="1">
                        <a:extLst>
                          <a:ext uri="{FF2B5EF4-FFF2-40B4-BE49-F238E27FC236}">
                            <a16:creationId xmlns:a16="http://schemas.microsoft.com/office/drawing/2014/main" id="{B0649A33-3E06-4951-873C-018031B942C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477E19EB-7A85-5042-8795-EF3AECA30BDA}"/>
              </a:ext>
            </a:extLst>
          </p:cNvPr>
          <p:cNvSpPr/>
          <p:nvPr userDrawn="1"/>
        </p:nvSpPr>
        <p:spPr>
          <a:xfrm>
            <a:off x="4613329" y="836908"/>
            <a:ext cx="6814088" cy="5146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1F2CB94C-11BC-FB4F-BA50-546FD0D8A0D3}"/>
              </a:ext>
            </a:extLst>
          </p:cNvPr>
          <p:cNvSpPr txBox="1">
            <a:spLocks/>
          </p:cNvSpPr>
          <p:nvPr userDrawn="1"/>
        </p:nvSpPr>
        <p:spPr>
          <a:xfrm>
            <a:off x="6177957" y="595141"/>
            <a:ext cx="6870023" cy="2387600"/>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a:solidFill>
                <a:srgbClr val="00345F"/>
              </a:solidFill>
              <a:latin typeface="Arial" panose="020B0604020202020204" pitchFamily="34" charset="0"/>
              <a:cs typeface="Arial" panose="020B0604020202020204" pitchFamily="34" charset="0"/>
            </a:endParaRPr>
          </a:p>
        </p:txBody>
      </p:sp>
      <p:sp>
        <p:nvSpPr>
          <p:cNvPr id="5" name="Title Placeholder 4">
            <a:extLst>
              <a:ext uri="{FF2B5EF4-FFF2-40B4-BE49-F238E27FC236}">
                <a16:creationId xmlns:a16="http://schemas.microsoft.com/office/drawing/2014/main" id="{9E0DD8B0-F222-4C44-B267-687B72B14FA4}"/>
              </a:ext>
            </a:extLst>
          </p:cNvPr>
          <p:cNvSpPr>
            <a:spLocks noGrp="1"/>
          </p:cNvSpPr>
          <p:nvPr>
            <p:ph type="title"/>
          </p:nvPr>
        </p:nvSpPr>
        <p:spPr>
          <a:xfrm>
            <a:off x="5215467" y="1148861"/>
            <a:ext cx="5862841" cy="1648491"/>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10" name="Text Placeholder 9">
            <a:extLst>
              <a:ext uri="{FF2B5EF4-FFF2-40B4-BE49-F238E27FC236}">
                <a16:creationId xmlns:a16="http://schemas.microsoft.com/office/drawing/2014/main" id="{1086C0DA-3522-BD4D-8A61-BBC401FAB4CD}"/>
              </a:ext>
            </a:extLst>
          </p:cNvPr>
          <p:cNvSpPr>
            <a:spLocks noGrp="1"/>
          </p:cNvSpPr>
          <p:nvPr>
            <p:ph type="body" idx="1"/>
          </p:nvPr>
        </p:nvSpPr>
        <p:spPr>
          <a:xfrm>
            <a:off x="5215466" y="3589867"/>
            <a:ext cx="5862841" cy="2119271"/>
          </a:xfrm>
          <a:prstGeom prst="rect">
            <a:avLst/>
          </a:prstGeom>
        </p:spPr>
        <p:txBody>
          <a:bodyPr vert="horz" lIns="0" tIns="0" rIns="0" bIns="0" numCol="1" rtlCol="0">
            <a:normAutofit/>
          </a:bodyPr>
          <a:lstStyle/>
          <a:p>
            <a:pPr lvl="0"/>
            <a:r>
              <a:rPr lang="en-GB"/>
              <a:t>Body copy in Arial Regular. The example shown here is 12pt font size with normal character spacing leading. To bring attention to parts of the copy us Arial Bold.</a:t>
            </a:r>
            <a:endParaRPr lang="en-US"/>
          </a:p>
        </p:txBody>
      </p:sp>
      <p:sp>
        <p:nvSpPr>
          <p:cNvPr id="12" name="Rectangle 11">
            <a:extLst>
              <a:ext uri="{FF2B5EF4-FFF2-40B4-BE49-F238E27FC236}">
                <a16:creationId xmlns:a16="http://schemas.microsoft.com/office/drawing/2014/main" id="{314169B0-94CF-5249-B5DD-5AEA8B2FF32A}"/>
              </a:ext>
            </a:extLst>
          </p:cNvPr>
          <p:cNvSpPr/>
          <p:nvPr userDrawn="1"/>
        </p:nvSpPr>
        <p:spPr>
          <a:xfrm>
            <a:off x="0" y="6660444"/>
            <a:ext cx="12191999" cy="19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535736A3-E912-674C-937B-52DF5C3E007E}"/>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889729" y="5354570"/>
            <a:ext cx="1654318" cy="628540"/>
          </a:xfrm>
          <a:prstGeom prst="rect">
            <a:avLst/>
          </a:prstGeom>
        </p:spPr>
      </p:pic>
      <p:sp>
        <p:nvSpPr>
          <p:cNvPr id="8" name="Rectangle 7">
            <a:extLst>
              <a:ext uri="{FF2B5EF4-FFF2-40B4-BE49-F238E27FC236}">
                <a16:creationId xmlns:a16="http://schemas.microsoft.com/office/drawing/2014/main" id="{EB224950-AE2B-384F-8D94-823209F870CF}"/>
              </a:ext>
            </a:extLst>
          </p:cNvPr>
          <p:cNvSpPr/>
          <p:nvPr userDrawn="1"/>
        </p:nvSpPr>
        <p:spPr>
          <a:xfrm>
            <a:off x="0" y="0"/>
            <a:ext cx="12191999" cy="19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FF89AD4-5BB9-174E-9CF8-F594D42F53B0}"/>
              </a:ext>
            </a:extLst>
          </p:cNvPr>
          <p:cNvGrpSpPr/>
          <p:nvPr userDrawn="1"/>
        </p:nvGrpSpPr>
        <p:grpSpPr>
          <a:xfrm>
            <a:off x="1" y="0"/>
            <a:ext cx="12191999" cy="6858000"/>
            <a:chOff x="1" y="-2667001"/>
            <a:chExt cx="12191999" cy="12191999"/>
          </a:xfrm>
        </p:grpSpPr>
        <p:sp>
          <p:nvSpPr>
            <p:cNvPr id="9" name="Rectangle 8">
              <a:extLst>
                <a:ext uri="{FF2B5EF4-FFF2-40B4-BE49-F238E27FC236}">
                  <a16:creationId xmlns:a16="http://schemas.microsoft.com/office/drawing/2014/main" id="{69F11D1B-4F8E-D64D-B4E6-F5A1B6ACD445}"/>
                </a:ext>
              </a:extLst>
            </p:cNvPr>
            <p:cNvSpPr/>
            <p:nvPr userDrawn="1"/>
          </p:nvSpPr>
          <p:spPr>
            <a:xfrm rot="16200000">
              <a:off x="-5997221" y="3330221"/>
              <a:ext cx="12191999" cy="19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A4BD611-B2EB-A548-8BF9-3A732EAF7733}"/>
                </a:ext>
              </a:extLst>
            </p:cNvPr>
            <p:cNvSpPr/>
            <p:nvPr userDrawn="1"/>
          </p:nvSpPr>
          <p:spPr>
            <a:xfrm rot="16200000">
              <a:off x="5997222" y="3330221"/>
              <a:ext cx="12191999" cy="19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5732881"/>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1D85CD3-A3BD-48A9-8D14-75EC633A148A}"/>
              </a:ext>
            </a:extLst>
          </p:cNvPr>
          <p:cNvGraphicFramePr>
            <a:graphicFrameLocks noChangeAspect="1"/>
          </p:cNvGraphicFramePr>
          <p:nvPr userDrawn="1">
            <p:custDataLst>
              <p:tags r:id="rId5"/>
            </p:custDataLst>
            <p:extLst>
              <p:ext uri="{D42A27DB-BD31-4B8C-83A1-F6EECF244321}">
                <p14:modId xmlns:p14="http://schemas.microsoft.com/office/powerpoint/2010/main" val="4070390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44" imgH="443" progId="TCLayout.ActiveDocument.1">
                  <p:embed/>
                </p:oleObj>
              </mc:Choice>
              <mc:Fallback>
                <p:oleObj name="think-cell Slide" r:id="rId6" imgW="444" imgH="443" progId="TCLayout.ActiveDocument.1">
                  <p:embed/>
                  <p:pic>
                    <p:nvPicPr>
                      <p:cNvPr id="3" name="Object 2" hidden="1">
                        <a:extLst>
                          <a:ext uri="{FF2B5EF4-FFF2-40B4-BE49-F238E27FC236}">
                            <a16:creationId xmlns:a16="http://schemas.microsoft.com/office/drawing/2014/main" id="{A1D85CD3-A3BD-48A9-8D14-75EC633A1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Title 1">
            <a:extLst>
              <a:ext uri="{FF2B5EF4-FFF2-40B4-BE49-F238E27FC236}">
                <a16:creationId xmlns:a16="http://schemas.microsoft.com/office/drawing/2014/main" id="{1F2CB94C-11BC-FB4F-BA50-546FD0D8A0D3}"/>
              </a:ext>
            </a:extLst>
          </p:cNvPr>
          <p:cNvSpPr txBox="1">
            <a:spLocks/>
          </p:cNvSpPr>
          <p:nvPr userDrawn="1"/>
        </p:nvSpPr>
        <p:spPr>
          <a:xfrm>
            <a:off x="6177957" y="595141"/>
            <a:ext cx="6870023" cy="2387600"/>
          </a:xfrm>
          <a:prstGeom prst="rect">
            <a:avLst/>
          </a:prstGeom>
        </p:spPr>
        <p:txBody>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a:solidFill>
                <a:srgbClr val="00345F"/>
              </a:solidFill>
              <a:latin typeface="Arial" panose="020B0604020202020204" pitchFamily="34" charset="0"/>
              <a:cs typeface="Arial" panose="020B0604020202020204" pitchFamily="34" charset="0"/>
            </a:endParaRPr>
          </a:p>
        </p:txBody>
      </p:sp>
      <p:sp>
        <p:nvSpPr>
          <p:cNvPr id="5" name="Title Placeholder 4">
            <a:extLst>
              <a:ext uri="{FF2B5EF4-FFF2-40B4-BE49-F238E27FC236}">
                <a16:creationId xmlns:a16="http://schemas.microsoft.com/office/drawing/2014/main" id="{9E0DD8B0-F222-4C44-B267-687B72B14FA4}"/>
              </a:ext>
            </a:extLst>
          </p:cNvPr>
          <p:cNvSpPr>
            <a:spLocks noGrp="1"/>
          </p:cNvSpPr>
          <p:nvPr>
            <p:ph type="title"/>
          </p:nvPr>
        </p:nvSpPr>
        <p:spPr>
          <a:xfrm>
            <a:off x="1096107" y="879231"/>
            <a:ext cx="9982201" cy="1918122"/>
          </a:xfrm>
          <a:prstGeom prst="rect">
            <a:avLst/>
          </a:prstGeom>
        </p:spPr>
        <p:txBody>
          <a:bodyPr vert="horz" lIns="0" tIns="0" rIns="0" bIns="0" rtlCol="0" anchor="b">
            <a:normAutofit/>
          </a:bodyPr>
          <a:lstStyle/>
          <a:p>
            <a:r>
              <a:rPr lang="en-GB"/>
              <a:t>Title here in</a:t>
            </a:r>
            <a:br>
              <a:rPr lang="en-GB"/>
            </a:br>
            <a:r>
              <a:rPr lang="en-GB"/>
              <a:t>Arial Bold</a:t>
            </a:r>
            <a:endParaRPr lang="en-US"/>
          </a:p>
        </p:txBody>
      </p:sp>
      <p:sp>
        <p:nvSpPr>
          <p:cNvPr id="10" name="Text Placeholder 9">
            <a:extLst>
              <a:ext uri="{FF2B5EF4-FFF2-40B4-BE49-F238E27FC236}">
                <a16:creationId xmlns:a16="http://schemas.microsoft.com/office/drawing/2014/main" id="{1086C0DA-3522-BD4D-8A61-BBC401FAB4CD}"/>
              </a:ext>
            </a:extLst>
          </p:cNvPr>
          <p:cNvSpPr>
            <a:spLocks noGrp="1"/>
          </p:cNvSpPr>
          <p:nvPr>
            <p:ph type="body" idx="1"/>
          </p:nvPr>
        </p:nvSpPr>
        <p:spPr>
          <a:xfrm>
            <a:off x="1096106" y="3645877"/>
            <a:ext cx="9982201" cy="2063262"/>
          </a:xfrm>
          <a:prstGeom prst="rect">
            <a:avLst/>
          </a:prstGeom>
        </p:spPr>
        <p:txBody>
          <a:bodyPr vert="horz" lIns="0" tIns="0" rIns="0" bIns="0" numCol="2" spcCol="540000" rtlCol="0">
            <a:normAutofit/>
          </a:bodyPr>
          <a:lstStyle/>
          <a:p>
            <a:pPr lvl="0"/>
            <a:r>
              <a:rPr lang="en-GB"/>
              <a:t>Body copy in Arial Regular. The example shown here is 12pt font size with normal character spacing leading. To bring attention to parts of the copy us Arial Bold.</a:t>
            </a:r>
            <a:endParaRPr lang="en-US"/>
          </a:p>
        </p:txBody>
      </p:sp>
      <p:sp>
        <p:nvSpPr>
          <p:cNvPr id="11" name="Rectangle 10">
            <a:extLst>
              <a:ext uri="{FF2B5EF4-FFF2-40B4-BE49-F238E27FC236}">
                <a16:creationId xmlns:a16="http://schemas.microsoft.com/office/drawing/2014/main" id="{AE7505E8-4E62-7C4B-81D6-CB79B074334E}"/>
              </a:ext>
            </a:extLst>
          </p:cNvPr>
          <p:cNvSpPr/>
          <p:nvPr userDrawn="1"/>
        </p:nvSpPr>
        <p:spPr>
          <a:xfrm>
            <a:off x="0" y="6225931"/>
            <a:ext cx="1096106" cy="152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4169B0-94CF-5249-B5DD-5AEA8B2FF32A}"/>
              </a:ext>
            </a:extLst>
          </p:cNvPr>
          <p:cNvSpPr/>
          <p:nvPr userDrawn="1"/>
        </p:nvSpPr>
        <p:spPr>
          <a:xfrm>
            <a:off x="2532184" y="6225930"/>
            <a:ext cx="9659815" cy="1524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text on a black background&#10;&#10;Description automatically generated">
            <a:extLst>
              <a:ext uri="{FF2B5EF4-FFF2-40B4-BE49-F238E27FC236}">
                <a16:creationId xmlns:a16="http://schemas.microsoft.com/office/drawing/2014/main" id="{29AAC953-6B13-8D47-9CE1-4083716504CD}"/>
              </a:ext>
            </a:extLst>
          </p:cNvPr>
          <p:cNvPicPr>
            <a:picLocks noChangeAspect="1"/>
          </p:cNvPicPr>
          <p:nvPr userDrawn="1"/>
        </p:nvPicPr>
        <p:blipFill>
          <a:blip r:embed="rId8" cstate="screen">
            <a:extLst>
              <a:ext uri="{28A0092B-C50C-407E-A947-70E740481C1C}">
                <a14:useLocalDpi xmlns:a14="http://schemas.microsoft.com/office/drawing/2010/main" val="0"/>
              </a:ext>
            </a:extLst>
          </a:blip>
          <a:stretch>
            <a:fillRect/>
          </a:stretch>
        </p:blipFill>
        <p:spPr>
          <a:xfrm>
            <a:off x="1212849" y="5929990"/>
            <a:ext cx="1190625" cy="448341"/>
          </a:xfrm>
          <a:prstGeom prst="rect">
            <a:avLst/>
          </a:prstGeom>
        </p:spPr>
      </p:pic>
    </p:spTree>
    <p:extLst>
      <p:ext uri="{BB962C8B-B14F-4D97-AF65-F5344CB8AC3E}">
        <p14:creationId xmlns:p14="http://schemas.microsoft.com/office/powerpoint/2010/main" val="354313288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555650-749E-6651-22CE-C887DE5ADE84}"/>
              </a:ext>
            </a:extLst>
          </p:cNvPr>
          <p:cNvSpPr>
            <a:spLocks noGrp="1"/>
          </p:cNvSpPr>
          <p:nvPr>
            <p:ph type="title"/>
          </p:nvPr>
        </p:nvSpPr>
        <p:spPr>
          <a:xfrm>
            <a:off x="636403" y="365125"/>
            <a:ext cx="10919194"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B3D551-389F-0515-5008-6E79EE9CE22A}"/>
              </a:ext>
            </a:extLst>
          </p:cNvPr>
          <p:cNvSpPr>
            <a:spLocks noGrp="1"/>
          </p:cNvSpPr>
          <p:nvPr>
            <p:ph type="body" idx="1"/>
          </p:nvPr>
        </p:nvSpPr>
        <p:spPr>
          <a:xfrm>
            <a:off x="636403" y="1825625"/>
            <a:ext cx="1091919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7535B50F-EB13-06CD-4EB0-D0C30214F93B}"/>
              </a:ext>
            </a:extLst>
          </p:cNvPr>
          <p:cNvSpPr>
            <a:spLocks noGrp="1"/>
          </p:cNvSpPr>
          <p:nvPr>
            <p:ph type="ftr" sz="quarter" idx="3"/>
          </p:nvPr>
        </p:nvSpPr>
        <p:spPr>
          <a:xfrm>
            <a:off x="7440797" y="6356350"/>
            <a:ext cx="4114800" cy="365125"/>
          </a:xfrm>
          <a:prstGeom prst="rect">
            <a:avLst/>
          </a:prstGeom>
        </p:spPr>
        <p:txBody>
          <a:bodyPr vert="horz" lIns="91440" tIns="45720" rIns="91440" bIns="45720" rtlCol="0" anchor="ctr"/>
          <a:lstStyle>
            <a:lvl1pPr algn="r">
              <a:defRPr sz="1200">
                <a:solidFill>
                  <a:srgbClr val="FF0000"/>
                </a:solidFill>
              </a:defRPr>
            </a:lvl1pPr>
          </a:lstStyle>
          <a:p>
            <a:r>
              <a:rPr lang="en-AU"/>
              <a:t>OFFICIAL</a:t>
            </a:r>
          </a:p>
        </p:txBody>
      </p:sp>
      <p:cxnSp>
        <p:nvCxnSpPr>
          <p:cNvPr id="9" name="Straight Connector 8">
            <a:extLst>
              <a:ext uri="{FF2B5EF4-FFF2-40B4-BE49-F238E27FC236}">
                <a16:creationId xmlns:a16="http://schemas.microsoft.com/office/drawing/2014/main" id="{69125C00-0041-5928-F3DC-2DC64FA6E0A8}"/>
              </a:ext>
            </a:extLst>
          </p:cNvPr>
          <p:cNvCxnSpPr>
            <a:cxnSpLocks/>
          </p:cNvCxnSpPr>
          <p:nvPr userDrawn="1"/>
        </p:nvCxnSpPr>
        <p:spPr>
          <a:xfrm>
            <a:off x="636404" y="6253316"/>
            <a:ext cx="109191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DED3ECCF-3A00-7D24-43FD-E36B45E9B09D}"/>
              </a:ext>
            </a:extLst>
          </p:cNvPr>
          <p:cNvSpPr>
            <a:spLocks noGrp="1"/>
          </p:cNvSpPr>
          <p:nvPr>
            <p:ph type="dt" sz="half" idx="2"/>
          </p:nvPr>
        </p:nvSpPr>
        <p:spPr>
          <a:xfrm>
            <a:off x="636403" y="6356350"/>
            <a:ext cx="2743200" cy="365125"/>
          </a:xfrm>
          <a:prstGeom prst="rect">
            <a:avLst/>
          </a:prstGeom>
        </p:spPr>
        <p:txBody>
          <a:bodyPr vert="horz" lIns="91440" tIns="45720" rIns="91440" bIns="45720" rtlCol="0" anchor="ctr"/>
          <a:lstStyle>
            <a:lvl1pPr algn="l">
              <a:defRPr sz="1200">
                <a:solidFill>
                  <a:schemeClr val="tx2"/>
                </a:solidFill>
              </a:defRPr>
            </a:lvl1pPr>
          </a:lstStyle>
          <a:p>
            <a:endParaRPr lang="en-AU"/>
          </a:p>
        </p:txBody>
      </p:sp>
      <p:sp>
        <p:nvSpPr>
          <p:cNvPr id="7" name="TextBox 6">
            <a:extLst>
              <a:ext uri="{FF2B5EF4-FFF2-40B4-BE49-F238E27FC236}">
                <a16:creationId xmlns:a16="http://schemas.microsoft.com/office/drawing/2014/main" id="{7D499A2C-0D54-4AC6-14DE-390C043F9189}"/>
              </a:ext>
            </a:extLst>
          </p:cNvPr>
          <p:cNvSpPr txBox="1"/>
          <p:nvPr>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GB"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8" name="TextBox 7">
            <a:extLst>
              <a:ext uri="{FF2B5EF4-FFF2-40B4-BE49-F238E27FC236}">
                <a16:creationId xmlns:a16="http://schemas.microsoft.com/office/drawing/2014/main" id="{F9665825-E90B-5178-9635-4396052EC466}"/>
              </a:ext>
            </a:extLst>
          </p:cNvPr>
          <p:cNvSpPr txBox="1"/>
          <p:nvPr>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GB"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2797775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ft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DEFE12-B54D-A611-3FB2-DAC32799DAB2}"/>
              </a:ext>
            </a:extLst>
          </p:cNvPr>
          <p:cNvSpPr>
            <a:spLocks noGrp="1"/>
          </p:cNvSpPr>
          <p:nvPr>
            <p:ph type="title"/>
          </p:nvPr>
        </p:nvSpPr>
        <p:spPr>
          <a:xfrm>
            <a:off x="636404" y="365125"/>
            <a:ext cx="10919192"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ABD1418-9B75-6113-D8B1-BF807E761528}"/>
              </a:ext>
            </a:extLst>
          </p:cNvPr>
          <p:cNvSpPr>
            <a:spLocks noGrp="1"/>
          </p:cNvSpPr>
          <p:nvPr>
            <p:ph type="body" idx="1"/>
          </p:nvPr>
        </p:nvSpPr>
        <p:spPr>
          <a:xfrm>
            <a:off x="636405" y="1825625"/>
            <a:ext cx="1091919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697B3210-F6AF-85B0-E6C9-D4BCB60FAE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FF0000"/>
                </a:solidFill>
              </a:defRPr>
            </a:lvl1pPr>
          </a:lstStyle>
          <a:p>
            <a:r>
              <a:rPr lang="en-AU"/>
              <a:t>OFFICIAL</a:t>
            </a:r>
          </a:p>
        </p:txBody>
      </p:sp>
      <p:sp>
        <p:nvSpPr>
          <p:cNvPr id="7" name="TextBox 6">
            <a:extLst>
              <a:ext uri="{FF2B5EF4-FFF2-40B4-BE49-F238E27FC236}">
                <a16:creationId xmlns:a16="http://schemas.microsoft.com/office/drawing/2014/main" id="{25E1B62A-7FC5-8930-956A-7A9218DEB889}"/>
              </a:ext>
            </a:extLst>
          </p:cNvPr>
          <p:cNvSpPr txBox="1"/>
          <p:nvPr>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GB"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8" name="TextBox 7">
            <a:extLst>
              <a:ext uri="{FF2B5EF4-FFF2-40B4-BE49-F238E27FC236}">
                <a16:creationId xmlns:a16="http://schemas.microsoft.com/office/drawing/2014/main" id="{98DCCCF5-A70F-6896-9740-3C6A8814BF5F}"/>
              </a:ext>
            </a:extLst>
          </p:cNvPr>
          <p:cNvSpPr txBox="1"/>
          <p:nvPr>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GB" sz="12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82906468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6E2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05171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4.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4.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62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AAF9E-0BF5-5775-0F10-24FE8979523D}"/>
              </a:ext>
            </a:extLst>
          </p:cNvPr>
          <p:cNvSpPr txBox="1"/>
          <p:nvPr/>
        </p:nvSpPr>
        <p:spPr>
          <a:xfrm>
            <a:off x="668079" y="2209800"/>
            <a:ext cx="8534400" cy="3046988"/>
          </a:xfrm>
          <a:prstGeom prst="rect">
            <a:avLst/>
          </a:prstGeom>
          <a:noFill/>
        </p:spPr>
        <p:txBody>
          <a:bodyPr wrap="square">
            <a:spAutoFit/>
          </a:bodyPr>
          <a:lstStyle/>
          <a:p>
            <a:pPr marL="381019" indent="-381019" defTabSz="609630">
              <a:buFont typeface="Arial" panose="020B0604020202020204" pitchFamily="34" charset="0"/>
              <a:buChar char="•"/>
            </a:pPr>
            <a:r>
              <a:rPr lang="en-AU" sz="2400" dirty="0">
                <a:solidFill>
                  <a:prstClr val="black"/>
                </a:solidFill>
                <a:latin typeface="Calibri"/>
              </a:rPr>
              <a:t>Health systems will be stretched, with cascading health impacts such as disease and infection more common</a:t>
            </a:r>
          </a:p>
          <a:p>
            <a:pPr marL="381019" indent="-381019" defTabSz="609630">
              <a:buFont typeface="Arial" panose="020B0604020202020204" pitchFamily="34" charset="0"/>
              <a:buChar char="•"/>
            </a:pPr>
            <a:r>
              <a:rPr lang="en-AU" sz="2400" dirty="0">
                <a:solidFill>
                  <a:prstClr val="black"/>
                </a:solidFill>
                <a:latin typeface="Calibri"/>
              </a:rPr>
              <a:t>Emergency services will become more overwhelmed, more often.</a:t>
            </a:r>
          </a:p>
          <a:p>
            <a:pPr marL="381019" indent="-381019" defTabSz="609630">
              <a:buFont typeface="Arial" panose="020B0604020202020204" pitchFamily="34" charset="0"/>
              <a:buChar char="•"/>
            </a:pPr>
            <a:r>
              <a:rPr lang="en-AU" sz="2400" dirty="0">
                <a:solidFill>
                  <a:prstClr val="black"/>
                </a:solidFill>
                <a:latin typeface="Calibri"/>
              </a:rPr>
              <a:t>Critical infrastructure such as energy, water, transport, and communications are vulnerable to damage and disruption.</a:t>
            </a:r>
          </a:p>
          <a:p>
            <a:pPr marL="381019" indent="-381019" defTabSz="609630">
              <a:buFont typeface="Arial" panose="020B0604020202020204" pitchFamily="34" charset="0"/>
              <a:buChar char="•"/>
            </a:pPr>
            <a:r>
              <a:rPr lang="en-AU" sz="2400" dirty="0">
                <a:solidFill>
                  <a:prstClr val="black"/>
                </a:solidFill>
                <a:latin typeface="Calibri"/>
              </a:rPr>
              <a:t>Financial impacts will become more pronounced including rising insurance premiums, disrupted food systems and supply chains.</a:t>
            </a:r>
          </a:p>
        </p:txBody>
      </p:sp>
      <p:pic>
        <p:nvPicPr>
          <p:cNvPr id="6" name="Picture 5">
            <a:extLst>
              <a:ext uri="{FF2B5EF4-FFF2-40B4-BE49-F238E27FC236}">
                <a16:creationId xmlns:a16="http://schemas.microsoft.com/office/drawing/2014/main" id="{E816D1E8-D401-99E9-744B-5B4D8CA8C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48008" y="81202"/>
            <a:ext cx="12801600" cy="8054416"/>
          </a:xfrm>
          <a:prstGeom prst="rect">
            <a:avLst/>
          </a:prstGeom>
        </p:spPr>
      </p:pic>
      <p:sp>
        <p:nvSpPr>
          <p:cNvPr id="7" name="TextBox 4">
            <a:extLst>
              <a:ext uri="{FF2B5EF4-FFF2-40B4-BE49-F238E27FC236}">
                <a16:creationId xmlns:a16="http://schemas.microsoft.com/office/drawing/2014/main" id="{8ED9C93A-A6AA-A63F-B62D-FC3F8B6DB2D3}"/>
              </a:ext>
            </a:extLst>
          </p:cNvPr>
          <p:cNvSpPr txBox="1"/>
          <p:nvPr/>
        </p:nvSpPr>
        <p:spPr>
          <a:xfrm>
            <a:off x="406400" y="635000"/>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Climate Risk Assessment Report </a:t>
            </a:r>
          </a:p>
        </p:txBody>
      </p:sp>
    </p:spTree>
    <p:extLst>
      <p:ext uri="{BB962C8B-B14F-4D97-AF65-F5344CB8AC3E}">
        <p14:creationId xmlns:p14="http://schemas.microsoft.com/office/powerpoint/2010/main" val="972736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118242" y="749745"/>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Climate Risk Assessment Report </a:t>
            </a:r>
          </a:p>
        </p:txBody>
      </p:sp>
      <p:sp>
        <p:nvSpPr>
          <p:cNvPr id="5" name="TextBox 5"/>
          <p:cNvSpPr txBox="1"/>
          <p:nvPr/>
        </p:nvSpPr>
        <p:spPr>
          <a:xfrm>
            <a:off x="2133600" y="2136339"/>
            <a:ext cx="9398000" cy="2585323"/>
          </a:xfrm>
          <a:prstGeom prst="rect">
            <a:avLst/>
          </a:prstGeom>
        </p:spPr>
        <p:txBody>
          <a:bodyPr wrap="square" lIns="0" tIns="0" rIns="0" bIns="0" rtlCol="0" anchor="t">
            <a:spAutoFit/>
          </a:bodyPr>
          <a:lstStyle/>
          <a:p>
            <a:pPr marL="381019" indent="-381019" defTabSz="609630">
              <a:buFont typeface="Arial" panose="020B0604020202020204" pitchFamily="34" charset="0"/>
              <a:buChar char="•"/>
            </a:pPr>
            <a:r>
              <a:rPr lang="en-AU" sz="2400" dirty="0">
                <a:solidFill>
                  <a:prstClr val="black"/>
                </a:solidFill>
                <a:latin typeface="Calibri"/>
              </a:rPr>
              <a:t>Multiple disasters hitting together will strain all levels of society.</a:t>
            </a:r>
          </a:p>
          <a:p>
            <a:pPr marL="381019" indent="-381019" defTabSz="609630">
              <a:buFont typeface="Arial" panose="020B0604020202020204" pitchFamily="34" charset="0"/>
              <a:buChar char="•"/>
            </a:pPr>
            <a:r>
              <a:rPr lang="en-AU" sz="2400" dirty="0">
                <a:solidFill>
                  <a:prstClr val="black"/>
                </a:solidFill>
                <a:latin typeface="Calibri"/>
              </a:rPr>
              <a:t>Institutions will experience systemic stress with health, emergency, infrastructure, and social support systems pushed beyond capacity.</a:t>
            </a:r>
          </a:p>
          <a:p>
            <a:pPr marL="381019" indent="-381019" defTabSz="609630">
              <a:buFont typeface="Arial" panose="020B0604020202020204" pitchFamily="34" charset="0"/>
              <a:buChar char="•"/>
            </a:pPr>
            <a:r>
              <a:rPr lang="en-AU" sz="2400" dirty="0">
                <a:solidFill>
                  <a:prstClr val="black"/>
                </a:solidFill>
                <a:latin typeface="Calibri"/>
              </a:rPr>
              <a:t>Urgent need for resilience planning, adaptation, and coordinated response to reduce escalating impacts.</a:t>
            </a:r>
          </a:p>
          <a:p>
            <a:pPr marL="381019" indent="-381019" defTabSz="609630">
              <a:buFont typeface="Arial" panose="020B0604020202020204" pitchFamily="34" charset="0"/>
              <a:buChar char="•"/>
            </a:pPr>
            <a:r>
              <a:rPr lang="en-AU" sz="2400" dirty="0">
                <a:solidFill>
                  <a:prstClr val="black"/>
                </a:solidFill>
                <a:latin typeface="Calibri"/>
              </a:rPr>
              <a:t>No community is invulnerable — risks are nationwide.</a:t>
            </a:r>
          </a:p>
          <a:p>
            <a:pPr defTabSz="609630"/>
            <a:endParaRPr lang="en-AU" sz="2400" dirty="0">
              <a:solidFill>
                <a:prstClr val="black"/>
              </a:solidFill>
              <a:latin typeface="Calibri"/>
            </a:endParaRPr>
          </a:p>
        </p:txBody>
      </p:sp>
      <p:pic>
        <p:nvPicPr>
          <p:cNvPr id="3" name="Picture 2" descr="A colorful snake with dots and circles&#10;&#10;Description automatically generated">
            <a:extLst>
              <a:ext uri="{FF2B5EF4-FFF2-40B4-BE49-F238E27FC236}">
                <a16:creationId xmlns:a16="http://schemas.microsoft.com/office/drawing/2014/main" id="{615C3A33-D8B3-0F62-7125-6A1AB1C3B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21680" y="1300451"/>
            <a:ext cx="7534683" cy="4926523"/>
          </a:xfrm>
          <a:prstGeom prst="rect">
            <a:avLst/>
          </a:prstGeom>
        </p:spPr>
      </p:pic>
      <p:sp>
        <p:nvSpPr>
          <p:cNvPr id="8" name="TextBox 7">
            <a:extLst>
              <a:ext uri="{FF2B5EF4-FFF2-40B4-BE49-F238E27FC236}">
                <a16:creationId xmlns:a16="http://schemas.microsoft.com/office/drawing/2014/main" id="{167CA75B-6CB5-CDAE-A927-6CCBC4C570C6}"/>
              </a:ext>
            </a:extLst>
          </p:cNvPr>
          <p:cNvSpPr txBox="1"/>
          <p:nvPr/>
        </p:nvSpPr>
        <p:spPr>
          <a:xfrm>
            <a:off x="2118243" y="5274950"/>
            <a:ext cx="9565757" cy="1200329"/>
          </a:xfrm>
          <a:prstGeom prst="rect">
            <a:avLst/>
          </a:prstGeom>
          <a:noFill/>
        </p:spPr>
        <p:txBody>
          <a:bodyPr wrap="square">
            <a:spAutoFit/>
          </a:bodyPr>
          <a:lstStyle/>
          <a:p>
            <a:pPr defTabSz="609630"/>
            <a:r>
              <a:rPr lang="en-AU"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Within this context of increased vulnerability </a:t>
            </a:r>
            <a:r>
              <a:rPr lang="en-AU" sz="2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for all</a:t>
            </a:r>
            <a:r>
              <a:rPr lang="en-AU"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the ability to respond, adapt, and enjoy a greater sense of security and safety are more fully enjoyed </a:t>
            </a:r>
            <a:r>
              <a:rPr lang="en-AU" sz="24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by some</a:t>
            </a:r>
            <a:r>
              <a:rPr lang="en-AU"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n-US" sz="2400" dirty="0">
              <a:solidFill>
                <a:prstClr val="black"/>
              </a:solidFill>
              <a:latin typeface="Calibri"/>
            </a:endParaRPr>
          </a:p>
        </p:txBody>
      </p:sp>
    </p:spTree>
    <p:extLst>
      <p:ext uri="{BB962C8B-B14F-4D97-AF65-F5344CB8AC3E}">
        <p14:creationId xmlns:p14="http://schemas.microsoft.com/office/powerpoint/2010/main" val="9250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2798FCED-B78F-2138-8076-726B4F2849BA}"/>
              </a:ext>
            </a:extLst>
          </p:cNvPr>
          <p:cNvSpPr txBox="1"/>
          <p:nvPr/>
        </p:nvSpPr>
        <p:spPr>
          <a:xfrm>
            <a:off x="558800" y="381001"/>
            <a:ext cx="11328400" cy="4062651"/>
          </a:xfrm>
          <a:prstGeom prst="rect">
            <a:avLst/>
          </a:prstGeom>
        </p:spPr>
        <p:txBody>
          <a:bodyPr wrap="square" lIns="0" tIns="0" rIns="0" bIns="0" rtlCol="0" anchor="t">
            <a:spAutoFit/>
          </a:bodyPr>
          <a:lstStyle/>
          <a:p>
            <a:pPr defTabSz="609630"/>
            <a:r>
              <a:rPr lang="en-AU" sz="2400" dirty="0">
                <a:solidFill>
                  <a:prstClr val="black"/>
                </a:solidFill>
                <a:latin typeface="Calibri"/>
              </a:rPr>
              <a:t>It is well established that throughout the world, some nations have less ability to respond to the increasing impacts of climate change. These nations are generally known as the ‘global south’, a collection of nations that (generally) have fewer financial resources, administrative maturity, and infrastructure to cope with and respond to shocks from environmental disasters such as wildfires, floods, storms, heatwaves and rising oceans.</a:t>
            </a:r>
          </a:p>
          <a:p>
            <a:pPr defTabSz="609630"/>
            <a:endParaRPr lang="en-AU" sz="2400" dirty="0">
              <a:solidFill>
                <a:prstClr val="black"/>
              </a:solidFill>
              <a:latin typeface="Calibri"/>
            </a:endParaRPr>
          </a:p>
          <a:p>
            <a:pPr defTabSz="609630"/>
            <a:r>
              <a:rPr lang="en-AU" sz="2400" dirty="0">
                <a:solidFill>
                  <a:prstClr val="black"/>
                </a:solidFill>
                <a:latin typeface="Calibri"/>
              </a:rPr>
              <a:t>Global climate finance was established under the United Nations climate agreements to provide financial support from wealthier, high-emitting nations to developing countries, recognising their limited resources and disproportionate vulnerability to climate change driven natural disasters.</a:t>
            </a:r>
          </a:p>
          <a:p>
            <a:pPr defTabSz="609630"/>
            <a:endParaRPr lang="en-AU" sz="2400" dirty="0">
              <a:solidFill>
                <a:prstClr val="black"/>
              </a:solidFill>
              <a:latin typeface="Calibri"/>
            </a:endParaRPr>
          </a:p>
        </p:txBody>
      </p:sp>
      <p:pic>
        <p:nvPicPr>
          <p:cNvPr id="6" name="Picture 5">
            <a:extLst>
              <a:ext uri="{FF2B5EF4-FFF2-40B4-BE49-F238E27FC236}">
                <a16:creationId xmlns:a16="http://schemas.microsoft.com/office/drawing/2014/main" id="{42366B37-9B77-1D5F-2B61-73BC3EFD8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200"/>
            <a:ext cx="12191005" cy="7971041"/>
          </a:xfrm>
          <a:prstGeom prst="rect">
            <a:avLst/>
          </a:prstGeom>
        </p:spPr>
      </p:pic>
    </p:spTree>
    <p:extLst>
      <p:ext uri="{BB962C8B-B14F-4D97-AF65-F5344CB8AC3E}">
        <p14:creationId xmlns:p14="http://schemas.microsoft.com/office/powerpoint/2010/main" val="1339187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3D58B-B5B6-9BFA-2C0C-0C2F95606DF8}"/>
              </a:ext>
            </a:extLst>
          </p:cNvPr>
          <p:cNvSpPr txBox="1"/>
          <p:nvPr/>
        </p:nvSpPr>
        <p:spPr>
          <a:xfrm>
            <a:off x="1320800" y="889000"/>
            <a:ext cx="9550400" cy="916854"/>
          </a:xfrm>
          <a:prstGeom prst="rect">
            <a:avLst/>
          </a:prstGeom>
          <a:noFill/>
        </p:spPr>
        <p:txBody>
          <a:bodyPr wrap="square">
            <a:spAutoFit/>
          </a:bodyPr>
          <a:lstStyle/>
          <a:p>
            <a:pPr defTabSz="609630">
              <a:lnSpc>
                <a:spcPct val="115000"/>
              </a:lnSpc>
              <a:spcAft>
                <a:spcPts val="800"/>
              </a:spcAft>
            </a:pPr>
            <a:r>
              <a:rPr lang="en-AU" sz="2400" dirty="0">
                <a:solidFill>
                  <a:prstClr val="black"/>
                </a:solidFill>
                <a:latin typeface="Calibri"/>
              </a:rPr>
              <a:t>Just as it is widely recognised that inequality exists </a:t>
            </a:r>
            <a:r>
              <a:rPr lang="en-AU" sz="2400" b="1" dirty="0">
                <a:solidFill>
                  <a:prstClr val="black"/>
                </a:solidFill>
                <a:latin typeface="Calibri"/>
              </a:rPr>
              <a:t>between</a:t>
            </a:r>
            <a:r>
              <a:rPr lang="en-AU" sz="2400" dirty="0">
                <a:solidFill>
                  <a:prstClr val="black"/>
                </a:solidFill>
                <a:latin typeface="Calibri"/>
              </a:rPr>
              <a:t> nations, inequality also exists </a:t>
            </a:r>
            <a:r>
              <a:rPr lang="en-AU" sz="2400" b="1" dirty="0">
                <a:solidFill>
                  <a:prstClr val="black"/>
                </a:solidFill>
                <a:latin typeface="Calibri"/>
              </a:rPr>
              <a:t>within</a:t>
            </a:r>
            <a:r>
              <a:rPr lang="en-AU" sz="2400" dirty="0">
                <a:solidFill>
                  <a:prstClr val="black"/>
                </a:solidFill>
                <a:latin typeface="Calibri"/>
              </a:rPr>
              <a:t> nations.</a:t>
            </a:r>
          </a:p>
        </p:txBody>
      </p:sp>
      <p:pic>
        <p:nvPicPr>
          <p:cNvPr id="5" name="Picture 4" descr="A pair of colorful snakes&#10;&#10;Description automatically generated with medium confidence">
            <a:extLst>
              <a:ext uri="{FF2B5EF4-FFF2-40B4-BE49-F238E27FC236}">
                <a16:creationId xmlns:a16="http://schemas.microsoft.com/office/drawing/2014/main" id="{DE9E13A1-57FA-0A9D-A1D7-D5EA088B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1800"/>
            <a:ext cx="12516723" cy="8184010"/>
          </a:xfrm>
          <a:prstGeom prst="rect">
            <a:avLst/>
          </a:prstGeom>
        </p:spPr>
      </p:pic>
    </p:spTree>
    <p:extLst>
      <p:ext uri="{BB962C8B-B14F-4D97-AF65-F5344CB8AC3E}">
        <p14:creationId xmlns:p14="http://schemas.microsoft.com/office/powerpoint/2010/main" val="1336982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17600" y="567346"/>
            <a:ext cx="9347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What do we mean by ‘disproportionate’?</a:t>
            </a:r>
          </a:p>
        </p:txBody>
      </p:sp>
      <p:pic>
        <p:nvPicPr>
          <p:cNvPr id="7" name="Picture 6" descr="A table with numbers and text&#10;&#10;Description automatically generated">
            <a:extLst>
              <a:ext uri="{FF2B5EF4-FFF2-40B4-BE49-F238E27FC236}">
                <a16:creationId xmlns:a16="http://schemas.microsoft.com/office/drawing/2014/main" id="{7862EF75-C5B6-63F8-BEA5-8BC0273B8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800" y="1600200"/>
            <a:ext cx="7416800" cy="4903261"/>
          </a:xfrm>
          <a:prstGeom prst="rect">
            <a:avLst/>
          </a:prstGeom>
        </p:spPr>
      </p:pic>
    </p:spTree>
    <p:extLst>
      <p:ext uri="{BB962C8B-B14F-4D97-AF65-F5344CB8AC3E}">
        <p14:creationId xmlns:p14="http://schemas.microsoft.com/office/powerpoint/2010/main" val="3302319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76400" y="567346"/>
            <a:ext cx="84328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What do we mean by ‘disproportionate’? </a:t>
            </a:r>
          </a:p>
        </p:txBody>
      </p:sp>
      <p:sp>
        <p:nvSpPr>
          <p:cNvPr id="5" name="TextBox 5"/>
          <p:cNvSpPr txBox="1"/>
          <p:nvPr/>
        </p:nvSpPr>
        <p:spPr>
          <a:xfrm>
            <a:off x="668079" y="1831538"/>
            <a:ext cx="10845800" cy="2585323"/>
          </a:xfrm>
          <a:prstGeom prst="rect">
            <a:avLst/>
          </a:prstGeom>
        </p:spPr>
        <p:txBody>
          <a:bodyPr wrap="square" lIns="0" tIns="0" rIns="0" bIns="0" rtlCol="0" anchor="t">
            <a:spAutoFit/>
          </a:bodyPr>
          <a:lstStyle/>
          <a:p>
            <a:pPr marL="381019" indent="-381019" defTabSz="609630">
              <a:buFont typeface="Arial" panose="020B0604020202020204" pitchFamily="34" charset="0"/>
              <a:buChar char="•"/>
            </a:pPr>
            <a:r>
              <a:rPr lang="en-AU" sz="2400" dirty="0">
                <a:solidFill>
                  <a:prstClr val="black"/>
                </a:solidFill>
                <a:latin typeface="Calibri"/>
              </a:rPr>
              <a:t>‘Disproportionate’ is used to describe the increased exposure of Indigenous populations to disaster events.</a:t>
            </a:r>
          </a:p>
          <a:p>
            <a:pPr marL="381019" indent="-381019" defTabSz="609630">
              <a:buFont typeface="Arial" panose="020B0604020202020204" pitchFamily="34" charset="0"/>
              <a:buChar char="•"/>
            </a:pPr>
            <a:r>
              <a:rPr lang="en-AU" sz="2400" dirty="0">
                <a:solidFill>
                  <a:prstClr val="black"/>
                </a:solidFill>
                <a:latin typeface="Calibri"/>
              </a:rPr>
              <a:t>Whether by LGA, state or territory, over different time scales and hazard events, Indigenous peoples represent a higher proportion of the population in areas where disasters unfold.</a:t>
            </a:r>
          </a:p>
          <a:p>
            <a:pPr marL="381019" indent="-381019" defTabSz="609630">
              <a:buFont typeface="Arial" panose="020B0604020202020204" pitchFamily="34" charset="0"/>
              <a:buChar char="•"/>
            </a:pPr>
            <a:r>
              <a:rPr lang="en-AU" sz="2400" dirty="0">
                <a:solidFill>
                  <a:prstClr val="black"/>
                </a:solidFill>
                <a:latin typeface="Calibri"/>
              </a:rPr>
              <a:t>The language of ‘disproportionate impacts’ allows us to describe a problem, but it doesn’t provide a framework for action to address it. </a:t>
            </a:r>
          </a:p>
        </p:txBody>
      </p:sp>
      <p:pic>
        <p:nvPicPr>
          <p:cNvPr id="14" name="Picture 13">
            <a:extLst>
              <a:ext uri="{FF2B5EF4-FFF2-40B4-BE49-F238E27FC236}">
                <a16:creationId xmlns:a16="http://schemas.microsoft.com/office/drawing/2014/main" id="{4ABAA549-CDE8-8295-FCBF-C1AE0542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84" y="3124200"/>
            <a:ext cx="12801600" cy="8054416"/>
          </a:xfrm>
          <a:prstGeom prst="rect">
            <a:avLst/>
          </a:prstGeom>
        </p:spPr>
      </p:pic>
    </p:spTree>
    <p:extLst>
      <p:ext uri="{BB962C8B-B14F-4D97-AF65-F5344CB8AC3E}">
        <p14:creationId xmlns:p14="http://schemas.microsoft.com/office/powerpoint/2010/main" val="3921654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AAF9E-0BF5-5775-0F10-24FE8979523D}"/>
              </a:ext>
            </a:extLst>
          </p:cNvPr>
          <p:cNvSpPr txBox="1"/>
          <p:nvPr/>
        </p:nvSpPr>
        <p:spPr>
          <a:xfrm>
            <a:off x="668079" y="2209800"/>
            <a:ext cx="8534400" cy="2543453"/>
          </a:xfrm>
          <a:prstGeom prst="rect">
            <a:avLst/>
          </a:prstGeom>
          <a:noFill/>
        </p:spPr>
        <p:txBody>
          <a:bodyPr wrap="square">
            <a:spAutoFit/>
          </a:bodyPr>
          <a:lstStyle/>
          <a:p>
            <a:pPr marL="381019" indent="-381019" defTabSz="609630">
              <a:buFont typeface="Arial" panose="020B0604020202020204" pitchFamily="34" charset="0"/>
              <a:buChar char="•"/>
            </a:pPr>
            <a:r>
              <a:rPr lang="en-AU" sz="2400" dirty="0">
                <a:solidFill>
                  <a:prstClr val="black"/>
                </a:solidFill>
                <a:latin typeface="Calibri"/>
              </a:rPr>
              <a:t>The legacies of colonisation continue to reverberate throughout modern Indigenous communities.</a:t>
            </a:r>
          </a:p>
          <a:p>
            <a:pPr marL="381019" indent="-381019" algn="just" defTabSz="609630">
              <a:lnSpc>
                <a:spcPct val="115000"/>
              </a:lnSpc>
              <a:spcBef>
                <a:spcPts val="267"/>
              </a:spcBef>
              <a:spcAft>
                <a:spcPts val="800"/>
              </a:spcAft>
              <a:buFont typeface="Arial" panose="020B0604020202020204" pitchFamily="34" charset="0"/>
              <a:buChar char="•"/>
            </a:pPr>
            <a:r>
              <a:rPr lang="en-AU" sz="2400" dirty="0">
                <a:solidFill>
                  <a:prstClr val="black"/>
                </a:solidFill>
                <a:latin typeface="Calibri"/>
              </a:rPr>
              <a:t>As well as the more commonly known aspects of colonisation such as introduced disease, massacres, displacement from land and removal of children, there were other political and economic disadvantages that had lasting impacts.</a:t>
            </a:r>
          </a:p>
        </p:txBody>
      </p:sp>
      <p:pic>
        <p:nvPicPr>
          <p:cNvPr id="6" name="Picture 5">
            <a:extLst>
              <a:ext uri="{FF2B5EF4-FFF2-40B4-BE49-F238E27FC236}">
                <a16:creationId xmlns:a16="http://schemas.microsoft.com/office/drawing/2014/main" id="{E816D1E8-D401-99E9-744B-5B4D8CA8C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48008" y="81202"/>
            <a:ext cx="12801600" cy="8054416"/>
          </a:xfrm>
          <a:prstGeom prst="rect">
            <a:avLst/>
          </a:prstGeom>
        </p:spPr>
      </p:pic>
      <p:sp>
        <p:nvSpPr>
          <p:cNvPr id="7" name="TextBox 4">
            <a:extLst>
              <a:ext uri="{FF2B5EF4-FFF2-40B4-BE49-F238E27FC236}">
                <a16:creationId xmlns:a16="http://schemas.microsoft.com/office/drawing/2014/main" id="{8ED9C93A-A6AA-A63F-B62D-FC3F8B6DB2D3}"/>
              </a:ext>
            </a:extLst>
          </p:cNvPr>
          <p:cNvSpPr txBox="1"/>
          <p:nvPr/>
        </p:nvSpPr>
        <p:spPr>
          <a:xfrm>
            <a:off x="406400" y="635000"/>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Legacies of </a:t>
            </a:r>
            <a:r>
              <a:rPr lang="en-US" sz="3666" b="1" dirty="0" err="1">
                <a:solidFill>
                  <a:srgbClr val="000000"/>
                </a:solidFill>
                <a:latin typeface="Calibri"/>
                <a:ea typeface="Roboto Bold"/>
                <a:cs typeface="Roboto Bold"/>
                <a:sym typeface="Roboto Bold"/>
              </a:rPr>
              <a:t>colonisation</a:t>
            </a:r>
            <a:endParaRPr lang="en-US" sz="3666" b="1" dirty="0">
              <a:solidFill>
                <a:srgbClr val="000000"/>
              </a:solidFill>
              <a:latin typeface="Calibri"/>
              <a:ea typeface="Roboto Bold"/>
              <a:cs typeface="Roboto Bold"/>
              <a:sym typeface="Roboto Bold"/>
            </a:endParaRPr>
          </a:p>
        </p:txBody>
      </p:sp>
    </p:spTree>
    <p:extLst>
      <p:ext uri="{BB962C8B-B14F-4D97-AF65-F5344CB8AC3E}">
        <p14:creationId xmlns:p14="http://schemas.microsoft.com/office/powerpoint/2010/main" val="4278700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082800" y="482600"/>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Legacies of </a:t>
            </a:r>
            <a:r>
              <a:rPr lang="en-US" sz="3666" b="1" dirty="0" err="1">
                <a:solidFill>
                  <a:srgbClr val="000000"/>
                </a:solidFill>
                <a:latin typeface="Calibri"/>
                <a:ea typeface="Roboto Bold"/>
                <a:cs typeface="Roboto Bold"/>
                <a:sym typeface="Roboto Bold"/>
              </a:rPr>
              <a:t>colonisation</a:t>
            </a:r>
            <a:endParaRPr lang="en-US" sz="3666" b="1" dirty="0">
              <a:solidFill>
                <a:srgbClr val="000000"/>
              </a:solidFill>
              <a:latin typeface="Calibri"/>
              <a:ea typeface="Roboto Bold"/>
              <a:cs typeface="Roboto Bold"/>
              <a:sym typeface="Roboto Bold"/>
            </a:endParaRPr>
          </a:p>
        </p:txBody>
      </p:sp>
      <p:pic>
        <p:nvPicPr>
          <p:cNvPr id="3" name="Picture 2" descr="A colorful snake with dots and circles&#10;&#10;Description automatically generated">
            <a:extLst>
              <a:ext uri="{FF2B5EF4-FFF2-40B4-BE49-F238E27FC236}">
                <a16:creationId xmlns:a16="http://schemas.microsoft.com/office/drawing/2014/main" id="{615C3A33-D8B3-0F62-7125-6A1AB1C3B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21680" y="1304080"/>
            <a:ext cx="7534683" cy="4926523"/>
          </a:xfrm>
          <a:prstGeom prst="rect">
            <a:avLst/>
          </a:prstGeom>
        </p:spPr>
      </p:pic>
      <p:sp>
        <p:nvSpPr>
          <p:cNvPr id="2" name="TextBox 1">
            <a:extLst>
              <a:ext uri="{FF2B5EF4-FFF2-40B4-BE49-F238E27FC236}">
                <a16:creationId xmlns:a16="http://schemas.microsoft.com/office/drawing/2014/main" id="{8A3863C4-E536-9DD7-C7CA-1EF535EE82F4}"/>
              </a:ext>
            </a:extLst>
          </p:cNvPr>
          <p:cNvSpPr txBox="1"/>
          <p:nvPr/>
        </p:nvSpPr>
        <p:spPr>
          <a:xfrm>
            <a:off x="1981200" y="1367607"/>
            <a:ext cx="9550400" cy="4737900"/>
          </a:xfrm>
          <a:prstGeom prst="rect">
            <a:avLst/>
          </a:prstGeom>
          <a:noFill/>
        </p:spPr>
        <p:txBody>
          <a:bodyPr wrap="square">
            <a:spAutoFit/>
          </a:bodyPr>
          <a:lstStyle/>
          <a:p>
            <a:pPr marL="381019" indent="-381019" algn="just" defTabSz="609630">
              <a:lnSpc>
                <a:spcPct val="115000"/>
              </a:lnSpc>
              <a:spcBef>
                <a:spcPts val="267"/>
              </a:spcBef>
              <a:spcAft>
                <a:spcPts val="800"/>
              </a:spcAft>
              <a:buFont typeface="Arial" panose="020B0604020202020204" pitchFamily="34" charset="0"/>
              <a:buChar char="•"/>
            </a:pPr>
            <a:r>
              <a:rPr lang="en-AU" sz="2400" dirty="0">
                <a:solidFill>
                  <a:prstClr val="black"/>
                </a:solidFill>
                <a:latin typeface="Calibri"/>
              </a:rPr>
              <a:t>Most (in some places, all) Indigenous peoples were not allowed to work, or those who were such as in the pastoral industries throughout northern Australia, were not paid for their work. </a:t>
            </a:r>
          </a:p>
          <a:p>
            <a:pPr marL="381019" indent="-381019" algn="just" defTabSz="609630">
              <a:lnSpc>
                <a:spcPct val="115000"/>
              </a:lnSpc>
              <a:spcBef>
                <a:spcPts val="267"/>
              </a:spcBef>
              <a:spcAft>
                <a:spcPts val="800"/>
              </a:spcAft>
              <a:buFont typeface="Arial" panose="020B0604020202020204" pitchFamily="34" charset="0"/>
              <a:buChar char="•"/>
            </a:pPr>
            <a:r>
              <a:rPr lang="en-AU" sz="2400" dirty="0">
                <a:solidFill>
                  <a:prstClr val="black"/>
                </a:solidFill>
                <a:latin typeface="Calibri"/>
              </a:rPr>
              <a:t>Indigenous peoples were largely disenfranchised, being unable to vote or stand for representative positions in Australia’s parliaments. </a:t>
            </a:r>
          </a:p>
          <a:p>
            <a:pPr marL="381019" indent="-381019" algn="just" defTabSz="609630">
              <a:lnSpc>
                <a:spcPct val="115000"/>
              </a:lnSpc>
              <a:spcBef>
                <a:spcPts val="267"/>
              </a:spcBef>
              <a:spcAft>
                <a:spcPts val="800"/>
              </a:spcAft>
              <a:buFont typeface="Arial" panose="020B0604020202020204" pitchFamily="34" charset="0"/>
              <a:buChar char="•"/>
            </a:pPr>
            <a:r>
              <a:rPr lang="en-AU" sz="2400" dirty="0">
                <a:solidFill>
                  <a:prstClr val="black"/>
                </a:solidFill>
                <a:latin typeface="Calibri"/>
              </a:rPr>
              <a:t>With the exception of returned soldiers, Indigenous people were not permitted to own their own homes. Yet even if a soldier brought a house for their family, they could not transmit that to their descendants. </a:t>
            </a:r>
          </a:p>
          <a:p>
            <a:pPr marL="381019" indent="-381019" algn="just" defTabSz="609630">
              <a:lnSpc>
                <a:spcPct val="115000"/>
              </a:lnSpc>
              <a:spcBef>
                <a:spcPts val="267"/>
              </a:spcBef>
              <a:spcAft>
                <a:spcPts val="800"/>
              </a:spcAft>
              <a:buFont typeface="Arial" panose="020B0604020202020204" pitchFamily="34" charset="0"/>
              <a:buChar char="•"/>
            </a:pPr>
            <a:r>
              <a:rPr lang="en-AU" sz="2400" dirty="0">
                <a:solidFill>
                  <a:prstClr val="black"/>
                </a:solidFill>
                <a:latin typeface="Calibri"/>
              </a:rPr>
              <a:t>The impacts of these economic and political disadvantages continue to have consequences for Indigenous peoples today.</a:t>
            </a:r>
          </a:p>
        </p:txBody>
      </p:sp>
    </p:spTree>
    <p:extLst>
      <p:ext uri="{BB962C8B-B14F-4D97-AF65-F5344CB8AC3E}">
        <p14:creationId xmlns:p14="http://schemas.microsoft.com/office/powerpoint/2010/main" val="157649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68400" y="567346"/>
            <a:ext cx="100584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Historical legacies, contemporary vulnerabilities </a:t>
            </a:r>
          </a:p>
        </p:txBody>
      </p:sp>
      <p:sp>
        <p:nvSpPr>
          <p:cNvPr id="5" name="TextBox 5"/>
          <p:cNvSpPr txBox="1"/>
          <p:nvPr/>
        </p:nvSpPr>
        <p:spPr>
          <a:xfrm>
            <a:off x="668079" y="1831538"/>
            <a:ext cx="10845800" cy="1846659"/>
          </a:xfrm>
          <a:prstGeom prst="rect">
            <a:avLst/>
          </a:prstGeom>
        </p:spPr>
        <p:txBody>
          <a:bodyPr wrap="square" lIns="0" tIns="0" rIns="0" bIns="0" rtlCol="0" anchor="t">
            <a:spAutoFit/>
          </a:bodyPr>
          <a:lstStyle/>
          <a:p>
            <a:pPr defTabSz="609630"/>
            <a:r>
              <a:rPr lang="en-AU" sz="2400" dirty="0">
                <a:solidFill>
                  <a:prstClr val="black"/>
                </a:solidFill>
                <a:latin typeface="Calibri"/>
              </a:rPr>
              <a:t>Contemporary vulnerabilities in Indigenous communities such as </a:t>
            </a:r>
            <a:r>
              <a:rPr lang="en-AU" sz="2400" b="1" dirty="0">
                <a:solidFill>
                  <a:prstClr val="black"/>
                </a:solidFill>
                <a:latin typeface="Calibri"/>
              </a:rPr>
              <a:t>lack of employment</a:t>
            </a:r>
            <a:r>
              <a:rPr lang="en-AU" sz="2400" dirty="0">
                <a:solidFill>
                  <a:prstClr val="black"/>
                </a:solidFill>
                <a:latin typeface="Calibri"/>
              </a:rPr>
              <a:t>, </a:t>
            </a:r>
            <a:r>
              <a:rPr lang="en-AU" sz="2400" b="1" dirty="0">
                <a:solidFill>
                  <a:prstClr val="black"/>
                </a:solidFill>
                <a:latin typeface="Calibri"/>
              </a:rPr>
              <a:t>political disempowerment</a:t>
            </a:r>
            <a:r>
              <a:rPr lang="en-AU" sz="2400" dirty="0">
                <a:solidFill>
                  <a:prstClr val="black"/>
                </a:solidFill>
                <a:latin typeface="Calibri"/>
              </a:rPr>
              <a:t>, </a:t>
            </a:r>
            <a:r>
              <a:rPr lang="en-AU" sz="2400" b="1" dirty="0">
                <a:solidFill>
                  <a:prstClr val="black"/>
                </a:solidFill>
                <a:latin typeface="Calibri"/>
              </a:rPr>
              <a:t>lower educational attainment</a:t>
            </a:r>
            <a:r>
              <a:rPr lang="en-AU" sz="2400" dirty="0">
                <a:solidFill>
                  <a:prstClr val="black"/>
                </a:solidFill>
                <a:latin typeface="Calibri"/>
              </a:rPr>
              <a:t>, and </a:t>
            </a:r>
            <a:r>
              <a:rPr lang="en-AU" sz="2400" b="1" dirty="0">
                <a:solidFill>
                  <a:prstClr val="black"/>
                </a:solidFill>
                <a:latin typeface="Calibri"/>
              </a:rPr>
              <a:t>lower rates of home ownership</a:t>
            </a:r>
            <a:r>
              <a:rPr lang="en-AU" sz="2400" dirty="0">
                <a:solidFill>
                  <a:prstClr val="black"/>
                </a:solidFill>
                <a:latin typeface="Calibri"/>
              </a:rPr>
              <a:t>, have their origin in historical legacies of colonisation and introduced systems of disadvantages forced on Indigenous communities and sustained through intergenerational inequality.</a:t>
            </a:r>
          </a:p>
        </p:txBody>
      </p:sp>
      <p:pic>
        <p:nvPicPr>
          <p:cNvPr id="14" name="Picture 13">
            <a:extLst>
              <a:ext uri="{FF2B5EF4-FFF2-40B4-BE49-F238E27FC236}">
                <a16:creationId xmlns:a16="http://schemas.microsoft.com/office/drawing/2014/main" id="{4ABAA549-CDE8-8295-FCBF-C1AE0542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124200"/>
            <a:ext cx="12801600" cy="8054416"/>
          </a:xfrm>
          <a:prstGeom prst="rect">
            <a:avLst/>
          </a:prstGeom>
        </p:spPr>
      </p:pic>
    </p:spTree>
    <p:extLst>
      <p:ext uri="{BB962C8B-B14F-4D97-AF65-F5344CB8AC3E}">
        <p14:creationId xmlns:p14="http://schemas.microsoft.com/office/powerpoint/2010/main" val="392066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3D58B-B5B6-9BFA-2C0C-0C2F95606DF8}"/>
              </a:ext>
            </a:extLst>
          </p:cNvPr>
          <p:cNvSpPr txBox="1"/>
          <p:nvPr/>
        </p:nvSpPr>
        <p:spPr>
          <a:xfrm>
            <a:off x="1320800" y="330200"/>
            <a:ext cx="9550400" cy="1341586"/>
          </a:xfrm>
          <a:prstGeom prst="rect">
            <a:avLst/>
          </a:prstGeom>
          <a:noFill/>
        </p:spPr>
        <p:txBody>
          <a:bodyPr wrap="square">
            <a:spAutoFit/>
          </a:bodyPr>
          <a:lstStyle/>
          <a:p>
            <a:pPr defTabSz="609630">
              <a:lnSpc>
                <a:spcPct val="115000"/>
              </a:lnSpc>
              <a:spcAft>
                <a:spcPts val="800"/>
              </a:spcAft>
            </a:pPr>
            <a:r>
              <a:rPr lang="en-AU" sz="2400" dirty="0">
                <a:solidFill>
                  <a:prstClr val="black"/>
                </a:solidFill>
                <a:latin typeface="Calibri"/>
              </a:rPr>
              <a:t>Without an appreciation of where these vulnerabilities come from, we will be </a:t>
            </a:r>
            <a:r>
              <a:rPr lang="en-AU" sz="2400" b="1" dirty="0">
                <a:solidFill>
                  <a:prstClr val="black"/>
                </a:solidFill>
                <a:latin typeface="Calibri"/>
              </a:rPr>
              <a:t>ill-equipped</a:t>
            </a:r>
            <a:r>
              <a:rPr lang="en-AU" sz="2400" dirty="0">
                <a:solidFill>
                  <a:prstClr val="black"/>
                </a:solidFill>
                <a:latin typeface="Calibri"/>
              </a:rPr>
              <a:t> and </a:t>
            </a:r>
            <a:r>
              <a:rPr lang="en-AU" sz="2400" b="1" dirty="0">
                <a:solidFill>
                  <a:prstClr val="black"/>
                </a:solidFill>
                <a:latin typeface="Calibri"/>
              </a:rPr>
              <a:t>unprepared</a:t>
            </a:r>
            <a:r>
              <a:rPr lang="en-AU" sz="2400" dirty="0">
                <a:solidFill>
                  <a:prstClr val="black"/>
                </a:solidFill>
                <a:latin typeface="Calibri"/>
              </a:rPr>
              <a:t> to support modern resilience building of contemporary Indigenous communities.</a:t>
            </a:r>
          </a:p>
        </p:txBody>
      </p:sp>
      <p:pic>
        <p:nvPicPr>
          <p:cNvPr id="5" name="Picture 4" descr="A pair of colorful snakes&#10;&#10;Description automatically generated with medium confidence">
            <a:extLst>
              <a:ext uri="{FF2B5EF4-FFF2-40B4-BE49-F238E27FC236}">
                <a16:creationId xmlns:a16="http://schemas.microsoft.com/office/drawing/2014/main" id="{DE9E13A1-57FA-0A9D-A1D7-D5EA088B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2" y="482600"/>
            <a:ext cx="12516723" cy="8184010"/>
          </a:xfrm>
          <a:prstGeom prst="rect">
            <a:avLst/>
          </a:prstGeom>
        </p:spPr>
      </p:pic>
    </p:spTree>
    <p:extLst>
      <p:ext uri="{BB962C8B-B14F-4D97-AF65-F5344CB8AC3E}">
        <p14:creationId xmlns:p14="http://schemas.microsoft.com/office/powerpoint/2010/main" val="171940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33D1-909B-5F30-1BE7-D161A17A3D3D}"/>
              </a:ext>
            </a:extLst>
          </p:cNvPr>
          <p:cNvSpPr>
            <a:spLocks noGrp="1"/>
          </p:cNvSpPr>
          <p:nvPr>
            <p:ph type="title"/>
          </p:nvPr>
        </p:nvSpPr>
        <p:spPr/>
        <p:txBody>
          <a:bodyPr/>
          <a:lstStyle/>
          <a:p>
            <a:r>
              <a:rPr lang="en-AU"/>
              <a:t>Acknowledgement of Country</a:t>
            </a:r>
          </a:p>
        </p:txBody>
      </p:sp>
      <p:sp>
        <p:nvSpPr>
          <p:cNvPr id="3" name="Content Placeholder 2">
            <a:extLst>
              <a:ext uri="{FF2B5EF4-FFF2-40B4-BE49-F238E27FC236}">
                <a16:creationId xmlns:a16="http://schemas.microsoft.com/office/drawing/2014/main" id="{B0A7889A-B50E-4A63-4E3C-0338F58BFD2D}"/>
              </a:ext>
            </a:extLst>
          </p:cNvPr>
          <p:cNvSpPr>
            <a:spLocks noGrp="1"/>
          </p:cNvSpPr>
          <p:nvPr>
            <p:ph idx="1"/>
          </p:nvPr>
        </p:nvSpPr>
        <p:spPr/>
        <p:txBody>
          <a:bodyPr/>
          <a:lstStyle/>
          <a:p>
            <a:pPr marL="0" indent="0">
              <a:buNone/>
            </a:pPr>
            <a:r>
              <a:rPr lang="en-US"/>
              <a:t>AIDR acknowledges the Traditional Custodians of the various lands on which you all join us from today and the Aboriginal and Torres Strait Islander people participating in this event.  </a:t>
            </a:r>
          </a:p>
          <a:p>
            <a:pPr marL="0" indent="0">
              <a:buNone/>
            </a:pPr>
            <a:r>
              <a:rPr lang="en-US"/>
              <a:t>We pay our respects to Elders past and present and celebrate the diversity of Aboriginal peoples and their ongoing cultures and connections to the lands and waters across Australia.</a:t>
            </a:r>
          </a:p>
        </p:txBody>
      </p:sp>
    </p:spTree>
    <p:extLst>
      <p:ext uri="{BB962C8B-B14F-4D97-AF65-F5344CB8AC3E}">
        <p14:creationId xmlns:p14="http://schemas.microsoft.com/office/powerpoint/2010/main" val="99392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941E3B1-AE21-1BBB-C0D8-0E25CB14F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413" r="1" b="19818"/>
          <a:stretch>
            <a:fillRect/>
          </a:stretch>
        </p:blipFill>
        <p:spPr bwMode="auto">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9E36DAD-4238-FBE6-0FA1-07D89D508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669" r="1" b="44354"/>
          <a:stretch>
            <a:fillRect/>
          </a:stretch>
        </p:blipFill>
        <p:spPr bwMode="auto">
          <a:xfrm>
            <a:off x="14" y="7"/>
            <a:ext cx="5859783" cy="3346698"/>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4C070D-6FAB-8CCB-5206-3BA501D7D20B}"/>
              </a:ext>
            </a:extLst>
          </p:cNvPr>
          <p:cNvPicPr>
            <a:picLocks noChangeAspect="1"/>
          </p:cNvPicPr>
          <p:nvPr/>
        </p:nvPicPr>
        <p:blipFill>
          <a:blip r:embed="rId4">
            <a:extLst>
              <a:ext uri="{28A0092B-C50C-407E-A947-70E740481C1C}">
                <a14:useLocalDpi xmlns:a14="http://schemas.microsoft.com/office/drawing/2010/main" val="0"/>
              </a:ext>
            </a:extLst>
          </a:blip>
          <a:srcRect t="24549" r="-1" b="33057"/>
          <a:stretch>
            <a:fillRect/>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028" name="Picture 4">
            <a:extLst>
              <a:ext uri="{FF2B5EF4-FFF2-40B4-BE49-F238E27FC236}">
                <a16:creationId xmlns:a16="http://schemas.microsoft.com/office/drawing/2014/main" id="{7C0F8AEC-E2CB-14FA-EFD7-2278F26169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7538" r="2" b="24692"/>
          <a:stretch>
            <a:fillRect/>
          </a:stretch>
        </p:blipFill>
        <p:spPr bwMode="auto">
          <a:xfrm>
            <a:off x="13" y="3511295"/>
            <a:ext cx="7698551"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110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7" name="Picture 6">
            <a:extLst>
              <a:ext uri="{FF2B5EF4-FFF2-40B4-BE49-F238E27FC236}">
                <a16:creationId xmlns:a16="http://schemas.microsoft.com/office/drawing/2014/main" id="{BBE4B06F-2295-7E62-3AB9-B341DEDDA609}"/>
              </a:ext>
            </a:extLst>
          </p:cNvPr>
          <p:cNvPicPr>
            <a:picLocks noChangeAspect="1"/>
          </p:cNvPicPr>
          <p:nvPr/>
        </p:nvPicPr>
        <p:blipFill>
          <a:blip r:embed="rId2">
            <a:extLst>
              <a:ext uri="{28A0092B-C50C-407E-A947-70E740481C1C}">
                <a14:useLocalDpi xmlns:a14="http://schemas.microsoft.com/office/drawing/2010/main" val="0"/>
              </a:ext>
            </a:extLst>
          </a:blip>
          <a:srcRect t="23358" b="34336"/>
          <a:stretch>
            <a:fillRect/>
          </a:stretch>
        </p:blipFill>
        <p:spPr>
          <a:xfrm>
            <a:off x="1" y="7"/>
            <a:ext cx="6099048" cy="3428993"/>
          </a:xfrm>
          <a:prstGeom prst="rect">
            <a:avLst/>
          </a:prstGeom>
        </p:spPr>
      </p:pic>
      <p:pic>
        <p:nvPicPr>
          <p:cNvPr id="3" name="Picture 2">
            <a:extLst>
              <a:ext uri="{FF2B5EF4-FFF2-40B4-BE49-F238E27FC236}">
                <a16:creationId xmlns:a16="http://schemas.microsoft.com/office/drawing/2014/main" id="{C91AAC53-D345-0D5F-171A-F47A688CA458}"/>
              </a:ext>
            </a:extLst>
          </p:cNvPr>
          <p:cNvPicPr>
            <a:picLocks noChangeAspect="1"/>
          </p:cNvPicPr>
          <p:nvPr/>
        </p:nvPicPr>
        <p:blipFill>
          <a:blip r:embed="rId3">
            <a:extLst>
              <a:ext uri="{28A0092B-C50C-407E-A947-70E740481C1C}">
                <a14:useLocalDpi xmlns:a14="http://schemas.microsoft.com/office/drawing/2010/main" val="0"/>
              </a:ext>
            </a:extLst>
          </a:blip>
          <a:srcRect t="22547" r="-2" b="2738"/>
          <a:stretch>
            <a:fillRect/>
          </a:stretch>
        </p:blipFill>
        <p:spPr>
          <a:xfrm>
            <a:off x="6092952" y="7"/>
            <a:ext cx="6099048" cy="3428993"/>
          </a:xfrm>
          <a:prstGeom prst="rect">
            <a:avLst/>
          </a:prstGeom>
        </p:spPr>
      </p:pic>
      <p:pic>
        <p:nvPicPr>
          <p:cNvPr id="5" name="Picture 4">
            <a:extLst>
              <a:ext uri="{FF2B5EF4-FFF2-40B4-BE49-F238E27FC236}">
                <a16:creationId xmlns:a16="http://schemas.microsoft.com/office/drawing/2014/main" id="{0AE5AA80-2AD0-CC35-8AFB-D0E26184533C}"/>
              </a:ext>
            </a:extLst>
          </p:cNvPr>
          <p:cNvPicPr>
            <a:picLocks noChangeAspect="1"/>
          </p:cNvPicPr>
          <p:nvPr/>
        </p:nvPicPr>
        <p:blipFill>
          <a:blip r:embed="rId4">
            <a:extLst>
              <a:ext uri="{28A0092B-C50C-407E-A947-70E740481C1C}">
                <a14:useLocalDpi xmlns:a14="http://schemas.microsoft.com/office/drawing/2010/main" val="0"/>
              </a:ext>
            </a:extLst>
          </a:blip>
          <a:srcRect t="15968" r="-2" b="9317"/>
          <a:stretch>
            <a:fillRect/>
          </a:stretch>
        </p:blipFill>
        <p:spPr>
          <a:xfrm>
            <a:off x="1" y="3429000"/>
            <a:ext cx="6099048" cy="3429000"/>
          </a:xfrm>
          <a:prstGeom prst="rect">
            <a:avLst/>
          </a:prstGeom>
        </p:spPr>
      </p:pic>
      <p:pic>
        <p:nvPicPr>
          <p:cNvPr id="9" name="Picture 8">
            <a:extLst>
              <a:ext uri="{FF2B5EF4-FFF2-40B4-BE49-F238E27FC236}">
                <a16:creationId xmlns:a16="http://schemas.microsoft.com/office/drawing/2014/main" id="{2B79C3E7-9646-8CC2-0066-20BE61EE54FD}"/>
              </a:ext>
            </a:extLst>
          </p:cNvPr>
          <p:cNvPicPr>
            <a:picLocks noChangeAspect="1"/>
          </p:cNvPicPr>
          <p:nvPr/>
        </p:nvPicPr>
        <p:blipFill>
          <a:blip r:embed="rId5">
            <a:extLst>
              <a:ext uri="{28A0092B-C50C-407E-A947-70E740481C1C}">
                <a14:useLocalDpi xmlns:a14="http://schemas.microsoft.com/office/drawing/2010/main" val="0"/>
              </a:ext>
            </a:extLst>
          </a:blip>
          <a:srcRect t="31146" b="26547"/>
          <a:stretch>
            <a:fillRect/>
          </a:stretch>
        </p:blipFill>
        <p:spPr>
          <a:xfrm>
            <a:off x="6092952" y="3429000"/>
            <a:ext cx="6099048" cy="3429000"/>
          </a:xfrm>
          <a:prstGeom prst="rect">
            <a:avLst/>
          </a:prstGeom>
        </p:spPr>
      </p:pic>
    </p:spTree>
    <p:extLst>
      <p:ext uri="{BB962C8B-B14F-4D97-AF65-F5344CB8AC3E}">
        <p14:creationId xmlns:p14="http://schemas.microsoft.com/office/powerpoint/2010/main" val="783875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258A705-3DE0-440C-ED64-DB371F6BF466}"/>
              </a:ext>
            </a:extLst>
          </p:cNvPr>
          <p:cNvSpPr/>
          <p:nvPr/>
        </p:nvSpPr>
        <p:spPr>
          <a:xfrm>
            <a:off x="2126341" y="3060700"/>
            <a:ext cx="3810000" cy="3606800"/>
          </a:xfrm>
          <a:prstGeom prst="ellipse">
            <a:avLst/>
          </a:prstGeom>
          <a:solidFill>
            <a:schemeClr val="accent2"/>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Economic</a:t>
            </a:r>
          </a:p>
        </p:txBody>
      </p:sp>
      <p:sp>
        <p:nvSpPr>
          <p:cNvPr id="3" name="Oval 2">
            <a:extLst>
              <a:ext uri="{FF2B5EF4-FFF2-40B4-BE49-F238E27FC236}">
                <a16:creationId xmlns:a16="http://schemas.microsoft.com/office/drawing/2014/main" id="{A9044554-250B-65C2-8B5A-9338E07F0AFF}"/>
              </a:ext>
            </a:extLst>
          </p:cNvPr>
          <p:cNvSpPr/>
          <p:nvPr/>
        </p:nvSpPr>
        <p:spPr>
          <a:xfrm>
            <a:off x="5337628" y="3060700"/>
            <a:ext cx="3810000" cy="3606800"/>
          </a:xfrm>
          <a:prstGeom prst="ellipse">
            <a:avLst/>
          </a:prstGeom>
          <a:solidFill>
            <a:schemeClr val="accent3"/>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Spiritual</a:t>
            </a:r>
          </a:p>
        </p:txBody>
      </p:sp>
      <p:sp>
        <p:nvSpPr>
          <p:cNvPr id="4" name="Oval 3">
            <a:extLst>
              <a:ext uri="{FF2B5EF4-FFF2-40B4-BE49-F238E27FC236}">
                <a16:creationId xmlns:a16="http://schemas.microsoft.com/office/drawing/2014/main" id="{1BED3F9B-09DC-2319-D88E-D5B7470A92F7}"/>
              </a:ext>
            </a:extLst>
          </p:cNvPr>
          <p:cNvSpPr/>
          <p:nvPr/>
        </p:nvSpPr>
        <p:spPr>
          <a:xfrm>
            <a:off x="2264229" y="370114"/>
            <a:ext cx="3810000" cy="3606800"/>
          </a:xfrm>
          <a:prstGeom prst="ellipse">
            <a:avLst/>
          </a:prstGeom>
          <a:solidFill>
            <a:schemeClr val="accent1"/>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Political</a:t>
            </a:r>
          </a:p>
        </p:txBody>
      </p:sp>
      <p:sp>
        <p:nvSpPr>
          <p:cNvPr id="5" name="Oval 4">
            <a:extLst>
              <a:ext uri="{FF2B5EF4-FFF2-40B4-BE49-F238E27FC236}">
                <a16:creationId xmlns:a16="http://schemas.microsoft.com/office/drawing/2014/main" id="{B840DAFA-23A4-525B-458D-1A022C13333E}"/>
              </a:ext>
            </a:extLst>
          </p:cNvPr>
          <p:cNvSpPr/>
          <p:nvPr/>
        </p:nvSpPr>
        <p:spPr>
          <a:xfrm>
            <a:off x="5337628" y="370114"/>
            <a:ext cx="3810001" cy="3606800"/>
          </a:xfrm>
          <a:prstGeom prst="ellipse">
            <a:avLst/>
          </a:prstGeom>
          <a:solidFill>
            <a:schemeClr val="accent6"/>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Social</a:t>
            </a:r>
          </a:p>
        </p:txBody>
      </p:sp>
    </p:spTree>
    <p:extLst>
      <p:ext uri="{BB962C8B-B14F-4D97-AF65-F5344CB8AC3E}">
        <p14:creationId xmlns:p14="http://schemas.microsoft.com/office/powerpoint/2010/main" val="4293570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AAF9E-0BF5-5775-0F10-24FE8979523D}"/>
              </a:ext>
            </a:extLst>
          </p:cNvPr>
          <p:cNvSpPr txBox="1"/>
          <p:nvPr/>
        </p:nvSpPr>
        <p:spPr>
          <a:xfrm>
            <a:off x="660400" y="1752600"/>
            <a:ext cx="8983921" cy="4154984"/>
          </a:xfrm>
          <a:prstGeom prst="rect">
            <a:avLst/>
          </a:prstGeom>
          <a:noFill/>
        </p:spPr>
        <p:txBody>
          <a:bodyPr wrap="square">
            <a:spAutoFit/>
          </a:bodyPr>
          <a:lstStyle/>
          <a:p>
            <a:pPr marL="381019" indent="-381019" defTabSz="609630">
              <a:buFont typeface="Arial" panose="020B0604020202020204" pitchFamily="34" charset="0"/>
              <a:buChar char="•"/>
            </a:pPr>
            <a:r>
              <a:rPr lang="en-AU" sz="2400" dirty="0">
                <a:solidFill>
                  <a:prstClr val="black"/>
                </a:solidFill>
                <a:latin typeface="Calibri"/>
              </a:rPr>
              <a:t>Restoration of pre-colonial political communities</a:t>
            </a:r>
          </a:p>
          <a:p>
            <a:pPr marL="381019" indent="-381019" defTabSz="609630">
              <a:buFont typeface="Arial" panose="020B0604020202020204" pitchFamily="34" charset="0"/>
              <a:buChar char="•"/>
            </a:pPr>
            <a:r>
              <a:rPr lang="en-AU" sz="2400" dirty="0">
                <a:solidFill>
                  <a:prstClr val="black"/>
                </a:solidFill>
                <a:latin typeface="Calibri"/>
              </a:rPr>
              <a:t>Sensitive to the forced political disempowerment of Indigenous groups</a:t>
            </a:r>
          </a:p>
          <a:p>
            <a:pPr marL="381019" indent="-381019" defTabSz="609630">
              <a:buFont typeface="Arial" panose="020B0604020202020204" pitchFamily="34" charset="0"/>
              <a:buChar char="•"/>
            </a:pPr>
            <a:r>
              <a:rPr lang="en-AU" sz="2400" dirty="0">
                <a:solidFill>
                  <a:prstClr val="black"/>
                </a:solidFill>
                <a:latin typeface="Calibri"/>
              </a:rPr>
              <a:t>Respecting the internal politics within communities, and between Indigenous groups and the wider regions they live within</a:t>
            </a:r>
          </a:p>
          <a:p>
            <a:pPr marL="381019" indent="-381019" defTabSz="609630">
              <a:buFont typeface="Arial" panose="020B0604020202020204" pitchFamily="34" charset="0"/>
              <a:buChar char="•"/>
            </a:pPr>
            <a:r>
              <a:rPr lang="en-AU" sz="2400" dirty="0">
                <a:solidFill>
                  <a:prstClr val="black"/>
                </a:solidFill>
                <a:latin typeface="Calibri"/>
              </a:rPr>
              <a:t>Laws change in response to prevailing political times</a:t>
            </a:r>
          </a:p>
          <a:p>
            <a:pPr marL="381019" indent="-381019" defTabSz="609630">
              <a:buFont typeface="Arial" panose="020B0604020202020204" pitchFamily="34" charset="0"/>
              <a:buChar char="•"/>
            </a:pPr>
            <a:r>
              <a:rPr lang="en-AU" sz="2400" dirty="0">
                <a:solidFill>
                  <a:prstClr val="black"/>
                </a:solidFill>
                <a:latin typeface="Calibri"/>
              </a:rPr>
              <a:t>Observing the political imperative for governments to be seen as supporting the resilience building of all communities, including Indigenous communities</a:t>
            </a:r>
          </a:p>
          <a:p>
            <a:pPr marL="381019" indent="-381019" defTabSz="609630">
              <a:buFont typeface="Arial" panose="020B0604020202020204" pitchFamily="34" charset="0"/>
              <a:buChar char="•"/>
            </a:pPr>
            <a:r>
              <a:rPr lang="en-AU" sz="2400" dirty="0">
                <a:solidFill>
                  <a:prstClr val="black"/>
                </a:solidFill>
                <a:latin typeface="Calibri"/>
              </a:rPr>
              <a:t>Indigenous community and representative organisations exercising the sizeable political capital they now hold</a:t>
            </a:r>
          </a:p>
        </p:txBody>
      </p:sp>
      <p:pic>
        <p:nvPicPr>
          <p:cNvPr id="6" name="Picture 5">
            <a:extLst>
              <a:ext uri="{FF2B5EF4-FFF2-40B4-BE49-F238E27FC236}">
                <a16:creationId xmlns:a16="http://schemas.microsoft.com/office/drawing/2014/main" id="{E816D1E8-D401-99E9-744B-5B4D8CA8C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48008" y="81202"/>
            <a:ext cx="12801600" cy="8054416"/>
          </a:xfrm>
          <a:prstGeom prst="rect">
            <a:avLst/>
          </a:prstGeom>
        </p:spPr>
      </p:pic>
      <p:sp>
        <p:nvSpPr>
          <p:cNvPr id="7" name="TextBox 4">
            <a:extLst>
              <a:ext uri="{FF2B5EF4-FFF2-40B4-BE49-F238E27FC236}">
                <a16:creationId xmlns:a16="http://schemas.microsoft.com/office/drawing/2014/main" id="{8ED9C93A-A6AA-A63F-B62D-FC3F8B6DB2D3}"/>
              </a:ext>
            </a:extLst>
          </p:cNvPr>
          <p:cNvSpPr txBox="1"/>
          <p:nvPr/>
        </p:nvSpPr>
        <p:spPr>
          <a:xfrm>
            <a:off x="406400" y="635000"/>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Political</a:t>
            </a:r>
          </a:p>
        </p:txBody>
      </p:sp>
    </p:spTree>
    <p:extLst>
      <p:ext uri="{BB962C8B-B14F-4D97-AF65-F5344CB8AC3E}">
        <p14:creationId xmlns:p14="http://schemas.microsoft.com/office/powerpoint/2010/main" val="3949325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118242" y="749745"/>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Economic</a:t>
            </a:r>
          </a:p>
        </p:txBody>
      </p:sp>
      <p:sp>
        <p:nvSpPr>
          <p:cNvPr id="5" name="TextBox 5"/>
          <p:cNvSpPr txBox="1"/>
          <p:nvPr/>
        </p:nvSpPr>
        <p:spPr>
          <a:xfrm>
            <a:off x="2133600" y="2136339"/>
            <a:ext cx="9398000" cy="3323987"/>
          </a:xfrm>
          <a:prstGeom prst="rect">
            <a:avLst/>
          </a:prstGeom>
        </p:spPr>
        <p:txBody>
          <a:bodyPr wrap="square" lIns="0" tIns="0" rIns="0" bIns="0" rtlCol="0" anchor="t">
            <a:spAutoFit/>
          </a:bodyPr>
          <a:lstStyle/>
          <a:p>
            <a:pPr marL="381019" indent="-381019" defTabSz="609630">
              <a:buFont typeface="Arial" panose="020B0604020202020204" pitchFamily="34" charset="0"/>
              <a:buChar char="•"/>
            </a:pPr>
            <a:r>
              <a:rPr lang="en-AU" sz="2400" dirty="0">
                <a:solidFill>
                  <a:prstClr val="black"/>
                </a:solidFill>
                <a:latin typeface="Calibri"/>
              </a:rPr>
              <a:t>Re-establishing land-based economies</a:t>
            </a:r>
          </a:p>
          <a:p>
            <a:pPr marL="381019" indent="-381019" defTabSz="609630">
              <a:buFont typeface="Arial" panose="020B0604020202020204" pitchFamily="34" charset="0"/>
              <a:buChar char="•"/>
            </a:pPr>
            <a:r>
              <a:rPr lang="en-AU" sz="2400" dirty="0">
                <a:solidFill>
                  <a:prstClr val="black"/>
                </a:solidFill>
                <a:latin typeface="Calibri"/>
              </a:rPr>
              <a:t>Understanding that Indigenous peoples have been made poor because of discriminatory laws and policies from successive governments</a:t>
            </a:r>
          </a:p>
          <a:p>
            <a:pPr marL="381019" indent="-381019" defTabSz="609630">
              <a:buFont typeface="Arial" panose="020B0604020202020204" pitchFamily="34" charset="0"/>
              <a:buChar char="•"/>
            </a:pPr>
            <a:r>
              <a:rPr lang="en-AU" sz="2400" dirty="0">
                <a:solidFill>
                  <a:prstClr val="black"/>
                </a:solidFill>
                <a:latin typeface="Calibri"/>
              </a:rPr>
              <a:t>Seeking out opportunities in the large-scale investment of community resilience</a:t>
            </a:r>
          </a:p>
          <a:p>
            <a:pPr marL="381019" indent="-381019" defTabSz="609630">
              <a:buFont typeface="Arial" panose="020B0604020202020204" pitchFamily="34" charset="0"/>
              <a:buChar char="•"/>
            </a:pPr>
            <a:r>
              <a:rPr lang="en-AU" sz="2400" dirty="0">
                <a:solidFill>
                  <a:prstClr val="black"/>
                </a:solidFill>
                <a:latin typeface="Calibri"/>
              </a:rPr>
              <a:t>Utilising periods of repair, recovery and reconstruction to address historical economic disempowerment</a:t>
            </a:r>
          </a:p>
          <a:p>
            <a:pPr marL="381019" indent="-381019" defTabSz="609630">
              <a:buFont typeface="Arial" panose="020B0604020202020204" pitchFamily="34" charset="0"/>
              <a:buChar char="•"/>
            </a:pPr>
            <a:r>
              <a:rPr lang="en-AU" sz="2400" dirty="0">
                <a:solidFill>
                  <a:prstClr val="black"/>
                </a:solidFill>
                <a:latin typeface="Calibri"/>
              </a:rPr>
              <a:t>Investing in the community controlled sector and building adaptable and resilience workforces for the future</a:t>
            </a:r>
          </a:p>
        </p:txBody>
      </p:sp>
      <p:pic>
        <p:nvPicPr>
          <p:cNvPr id="3" name="Picture 2" descr="A colorful snake with dots and circles&#10;&#10;Description automatically generated">
            <a:extLst>
              <a:ext uri="{FF2B5EF4-FFF2-40B4-BE49-F238E27FC236}">
                <a16:creationId xmlns:a16="http://schemas.microsoft.com/office/drawing/2014/main" id="{615C3A33-D8B3-0F62-7125-6A1AB1C3B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21680" y="1300451"/>
            <a:ext cx="7534683" cy="4926523"/>
          </a:xfrm>
          <a:prstGeom prst="rect">
            <a:avLst/>
          </a:prstGeom>
        </p:spPr>
      </p:pic>
    </p:spTree>
    <p:extLst>
      <p:ext uri="{BB962C8B-B14F-4D97-AF65-F5344CB8AC3E}">
        <p14:creationId xmlns:p14="http://schemas.microsoft.com/office/powerpoint/2010/main" val="3227359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AAF9E-0BF5-5775-0F10-24FE8979523D}"/>
              </a:ext>
            </a:extLst>
          </p:cNvPr>
          <p:cNvSpPr txBox="1"/>
          <p:nvPr/>
        </p:nvSpPr>
        <p:spPr>
          <a:xfrm>
            <a:off x="668079" y="2209800"/>
            <a:ext cx="8534400" cy="3785652"/>
          </a:xfrm>
          <a:prstGeom prst="rect">
            <a:avLst/>
          </a:prstGeom>
          <a:noFill/>
        </p:spPr>
        <p:txBody>
          <a:bodyPr wrap="square">
            <a:spAutoFit/>
          </a:bodyPr>
          <a:lstStyle/>
          <a:p>
            <a:pPr marL="381019" indent="-381019" defTabSz="609630">
              <a:buFont typeface="Arial" panose="020B0604020202020204" pitchFamily="34" charset="0"/>
              <a:buChar char="•"/>
            </a:pPr>
            <a:r>
              <a:rPr lang="en-AU" sz="2400" dirty="0">
                <a:solidFill>
                  <a:prstClr val="black"/>
                </a:solidFill>
                <a:latin typeface="Calibri"/>
              </a:rPr>
              <a:t>Respecting the sanctity of Indigenous communities and kin networks</a:t>
            </a:r>
          </a:p>
          <a:p>
            <a:pPr marL="381019" indent="-381019" defTabSz="609630">
              <a:buFont typeface="Arial" panose="020B0604020202020204" pitchFamily="34" charset="0"/>
              <a:buChar char="•"/>
            </a:pPr>
            <a:r>
              <a:rPr lang="en-AU" sz="2400" dirty="0">
                <a:solidFill>
                  <a:prstClr val="black"/>
                </a:solidFill>
                <a:latin typeface="Calibri"/>
              </a:rPr>
              <a:t>Having regard for the importance of Caring for Country to promote social harmony</a:t>
            </a:r>
          </a:p>
          <a:p>
            <a:pPr marL="381019" indent="-381019" defTabSz="609630">
              <a:buFont typeface="Arial" panose="020B0604020202020204" pitchFamily="34" charset="0"/>
              <a:buChar char="•"/>
            </a:pPr>
            <a:r>
              <a:rPr lang="en-AU" sz="2400" dirty="0">
                <a:solidFill>
                  <a:prstClr val="black"/>
                </a:solidFill>
                <a:latin typeface="Calibri"/>
              </a:rPr>
              <a:t>Understanding the social disintegration of modern communities because of the depravities of colonisation</a:t>
            </a:r>
          </a:p>
          <a:p>
            <a:pPr marL="381019" indent="-381019" defTabSz="609630">
              <a:buFont typeface="Arial" panose="020B0604020202020204" pitchFamily="34" charset="0"/>
              <a:buChar char="•"/>
            </a:pPr>
            <a:r>
              <a:rPr lang="en-AU" sz="2400" dirty="0">
                <a:solidFill>
                  <a:prstClr val="black"/>
                </a:solidFill>
                <a:latin typeface="Calibri"/>
              </a:rPr>
              <a:t>Responding with respect to social challenges, while building on the strengths of modern Indigenous communities</a:t>
            </a:r>
          </a:p>
          <a:p>
            <a:pPr marL="381019" indent="-381019" defTabSz="609630">
              <a:buFont typeface="Arial" panose="020B0604020202020204" pitchFamily="34" charset="0"/>
              <a:buChar char="•"/>
            </a:pPr>
            <a:r>
              <a:rPr lang="en-AU" sz="2400" dirty="0">
                <a:solidFill>
                  <a:prstClr val="black"/>
                </a:solidFill>
                <a:latin typeface="Calibri"/>
              </a:rPr>
              <a:t>Reinforcing social systems, not applying additional pressure through policies, laws and financial grant opportunities</a:t>
            </a:r>
          </a:p>
        </p:txBody>
      </p:sp>
      <p:pic>
        <p:nvPicPr>
          <p:cNvPr id="6" name="Picture 5">
            <a:extLst>
              <a:ext uri="{FF2B5EF4-FFF2-40B4-BE49-F238E27FC236}">
                <a16:creationId xmlns:a16="http://schemas.microsoft.com/office/drawing/2014/main" id="{E816D1E8-D401-99E9-744B-5B4D8CA8C2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48008" y="81202"/>
            <a:ext cx="12801600" cy="8054416"/>
          </a:xfrm>
          <a:prstGeom prst="rect">
            <a:avLst/>
          </a:prstGeom>
        </p:spPr>
      </p:pic>
      <p:sp>
        <p:nvSpPr>
          <p:cNvPr id="7" name="TextBox 4">
            <a:extLst>
              <a:ext uri="{FF2B5EF4-FFF2-40B4-BE49-F238E27FC236}">
                <a16:creationId xmlns:a16="http://schemas.microsoft.com/office/drawing/2014/main" id="{8ED9C93A-A6AA-A63F-B62D-FC3F8B6DB2D3}"/>
              </a:ext>
            </a:extLst>
          </p:cNvPr>
          <p:cNvSpPr txBox="1"/>
          <p:nvPr/>
        </p:nvSpPr>
        <p:spPr>
          <a:xfrm>
            <a:off x="406400" y="635000"/>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Social</a:t>
            </a:r>
          </a:p>
        </p:txBody>
      </p:sp>
    </p:spTree>
    <p:extLst>
      <p:ext uri="{BB962C8B-B14F-4D97-AF65-F5344CB8AC3E}">
        <p14:creationId xmlns:p14="http://schemas.microsoft.com/office/powerpoint/2010/main" val="105419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118242" y="749745"/>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Spiritual</a:t>
            </a:r>
          </a:p>
        </p:txBody>
      </p:sp>
      <p:sp>
        <p:nvSpPr>
          <p:cNvPr id="5" name="TextBox 5"/>
          <p:cNvSpPr txBox="1"/>
          <p:nvPr/>
        </p:nvSpPr>
        <p:spPr>
          <a:xfrm>
            <a:off x="2133600" y="2136338"/>
            <a:ext cx="9753600" cy="4431983"/>
          </a:xfrm>
          <a:prstGeom prst="rect">
            <a:avLst/>
          </a:prstGeom>
        </p:spPr>
        <p:txBody>
          <a:bodyPr wrap="square" lIns="0" tIns="0" rIns="0" bIns="0" rtlCol="0" anchor="t">
            <a:spAutoFit/>
          </a:bodyPr>
          <a:lstStyle/>
          <a:p>
            <a:pPr marL="381019" indent="-381019" defTabSz="609630">
              <a:buFont typeface="Arial" panose="020B0604020202020204" pitchFamily="34" charset="0"/>
              <a:buChar char="•"/>
            </a:pPr>
            <a:r>
              <a:rPr lang="en-AU" sz="2400" dirty="0">
                <a:solidFill>
                  <a:prstClr val="black"/>
                </a:solidFill>
                <a:latin typeface="Calibri"/>
              </a:rPr>
              <a:t>Understanding the unique spiritual context of Indigenous communities, and the sanctity of connection with Country</a:t>
            </a:r>
          </a:p>
          <a:p>
            <a:pPr marL="381019" indent="-381019" defTabSz="609630">
              <a:buFont typeface="Arial" panose="020B0604020202020204" pitchFamily="34" charset="0"/>
              <a:buChar char="•"/>
            </a:pPr>
            <a:r>
              <a:rPr lang="en-AU" sz="2400" dirty="0">
                <a:solidFill>
                  <a:prstClr val="black"/>
                </a:solidFill>
                <a:latin typeface="Calibri"/>
              </a:rPr>
              <a:t>Knowing that assaults on Indigenous communities were assaults on the spiritual basis of life for groups</a:t>
            </a:r>
          </a:p>
          <a:p>
            <a:pPr marL="381019" indent="-381019" defTabSz="609630">
              <a:buFont typeface="Arial" panose="020B0604020202020204" pitchFamily="34" charset="0"/>
              <a:buChar char="•"/>
            </a:pPr>
            <a:r>
              <a:rPr lang="en-AU" sz="2400" dirty="0">
                <a:solidFill>
                  <a:prstClr val="black"/>
                </a:solidFill>
                <a:latin typeface="Calibri"/>
              </a:rPr>
              <a:t>Desecration to the land, including from major disaster events, contributes to the spiritual degradation of Indigenous groups</a:t>
            </a:r>
          </a:p>
          <a:p>
            <a:pPr marL="381019" indent="-381019" defTabSz="609630">
              <a:buFont typeface="Arial" panose="020B0604020202020204" pitchFamily="34" charset="0"/>
              <a:buChar char="•"/>
            </a:pPr>
            <a:r>
              <a:rPr lang="en-AU" sz="2400" dirty="0">
                <a:solidFill>
                  <a:prstClr val="black"/>
                </a:solidFill>
                <a:latin typeface="Calibri"/>
              </a:rPr>
              <a:t>Just as degradation contributes to the spiritual degradation of groups, so does land restitution and Caring for Country repair spiritual wellbeing</a:t>
            </a:r>
          </a:p>
          <a:p>
            <a:pPr marL="381019" indent="-381019" defTabSz="609630">
              <a:buFont typeface="Arial" panose="020B0604020202020204" pitchFamily="34" charset="0"/>
              <a:buChar char="•"/>
            </a:pPr>
            <a:r>
              <a:rPr lang="en-AU" sz="2400" dirty="0">
                <a:solidFill>
                  <a:prstClr val="black"/>
                </a:solidFill>
                <a:latin typeface="Calibri"/>
              </a:rPr>
              <a:t>Recognising that Indigenous groups have an inherent spiritual resilience, which needs to be accounted for in resilience planning and recovery efforts</a:t>
            </a:r>
          </a:p>
          <a:p>
            <a:pPr marL="381019" indent="-381019" defTabSz="609630">
              <a:buFont typeface="Arial" panose="020B0604020202020204" pitchFamily="34" charset="0"/>
              <a:buChar char="•"/>
            </a:pPr>
            <a:endParaRPr lang="en-AU" sz="2400" dirty="0">
              <a:solidFill>
                <a:prstClr val="black"/>
              </a:solidFill>
              <a:latin typeface="Calibri"/>
            </a:endParaRPr>
          </a:p>
          <a:p>
            <a:pPr defTabSz="609630"/>
            <a:endParaRPr lang="en-AU" sz="2400" dirty="0">
              <a:solidFill>
                <a:prstClr val="black"/>
              </a:solidFill>
              <a:latin typeface="Calibri"/>
            </a:endParaRPr>
          </a:p>
        </p:txBody>
      </p:sp>
      <p:pic>
        <p:nvPicPr>
          <p:cNvPr id="3" name="Picture 2" descr="A colorful snake with dots and circles&#10;&#10;Description automatically generated">
            <a:extLst>
              <a:ext uri="{FF2B5EF4-FFF2-40B4-BE49-F238E27FC236}">
                <a16:creationId xmlns:a16="http://schemas.microsoft.com/office/drawing/2014/main" id="{615C3A33-D8B3-0F62-7125-6A1AB1C3B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21680" y="1300451"/>
            <a:ext cx="7534683" cy="4926523"/>
          </a:xfrm>
          <a:prstGeom prst="rect">
            <a:avLst/>
          </a:prstGeom>
        </p:spPr>
      </p:pic>
    </p:spTree>
    <p:extLst>
      <p:ext uri="{BB962C8B-B14F-4D97-AF65-F5344CB8AC3E}">
        <p14:creationId xmlns:p14="http://schemas.microsoft.com/office/powerpoint/2010/main" val="2552457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258A705-3DE0-440C-ED64-DB371F6BF466}"/>
              </a:ext>
            </a:extLst>
          </p:cNvPr>
          <p:cNvSpPr/>
          <p:nvPr/>
        </p:nvSpPr>
        <p:spPr>
          <a:xfrm>
            <a:off x="2126341" y="3060700"/>
            <a:ext cx="3810000" cy="3606800"/>
          </a:xfrm>
          <a:prstGeom prst="ellipse">
            <a:avLst/>
          </a:prstGeom>
          <a:solidFill>
            <a:schemeClr val="accent2"/>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Economic</a:t>
            </a:r>
          </a:p>
        </p:txBody>
      </p:sp>
      <p:sp>
        <p:nvSpPr>
          <p:cNvPr id="3" name="Oval 2">
            <a:extLst>
              <a:ext uri="{FF2B5EF4-FFF2-40B4-BE49-F238E27FC236}">
                <a16:creationId xmlns:a16="http://schemas.microsoft.com/office/drawing/2014/main" id="{A9044554-250B-65C2-8B5A-9338E07F0AFF}"/>
              </a:ext>
            </a:extLst>
          </p:cNvPr>
          <p:cNvSpPr/>
          <p:nvPr/>
        </p:nvSpPr>
        <p:spPr>
          <a:xfrm>
            <a:off x="5337628" y="3060700"/>
            <a:ext cx="3810000" cy="3606800"/>
          </a:xfrm>
          <a:prstGeom prst="ellipse">
            <a:avLst/>
          </a:prstGeom>
          <a:solidFill>
            <a:schemeClr val="accent3"/>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Spiritual</a:t>
            </a:r>
          </a:p>
        </p:txBody>
      </p:sp>
      <p:sp>
        <p:nvSpPr>
          <p:cNvPr id="4" name="Oval 3">
            <a:extLst>
              <a:ext uri="{FF2B5EF4-FFF2-40B4-BE49-F238E27FC236}">
                <a16:creationId xmlns:a16="http://schemas.microsoft.com/office/drawing/2014/main" id="{1BED3F9B-09DC-2319-D88E-D5B7470A92F7}"/>
              </a:ext>
            </a:extLst>
          </p:cNvPr>
          <p:cNvSpPr/>
          <p:nvPr/>
        </p:nvSpPr>
        <p:spPr>
          <a:xfrm>
            <a:off x="2264229" y="370114"/>
            <a:ext cx="3810000" cy="3606800"/>
          </a:xfrm>
          <a:prstGeom prst="ellipse">
            <a:avLst/>
          </a:prstGeom>
          <a:solidFill>
            <a:schemeClr val="accent1"/>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Political</a:t>
            </a:r>
          </a:p>
        </p:txBody>
      </p:sp>
      <p:sp>
        <p:nvSpPr>
          <p:cNvPr id="5" name="Oval 4">
            <a:extLst>
              <a:ext uri="{FF2B5EF4-FFF2-40B4-BE49-F238E27FC236}">
                <a16:creationId xmlns:a16="http://schemas.microsoft.com/office/drawing/2014/main" id="{B840DAFA-23A4-525B-458D-1A022C13333E}"/>
              </a:ext>
            </a:extLst>
          </p:cNvPr>
          <p:cNvSpPr/>
          <p:nvPr/>
        </p:nvSpPr>
        <p:spPr>
          <a:xfrm>
            <a:off x="5337628" y="370114"/>
            <a:ext cx="3810001" cy="3606800"/>
          </a:xfrm>
          <a:prstGeom prst="ellipse">
            <a:avLst/>
          </a:prstGeom>
          <a:solidFill>
            <a:schemeClr val="accent6"/>
          </a:solidFill>
          <a:effectLst>
            <a:softEdge rad="456963"/>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2400" b="1" dirty="0">
                <a:solidFill>
                  <a:prstClr val="black"/>
                </a:solidFill>
                <a:latin typeface="Calibri"/>
              </a:rPr>
              <a:t>Social</a:t>
            </a:r>
          </a:p>
        </p:txBody>
      </p:sp>
    </p:spTree>
    <p:extLst>
      <p:ext uri="{BB962C8B-B14F-4D97-AF65-F5344CB8AC3E}">
        <p14:creationId xmlns:p14="http://schemas.microsoft.com/office/powerpoint/2010/main" val="184387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68400" y="567346"/>
            <a:ext cx="100584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Cultural determinants of Indigenous resilience</a:t>
            </a:r>
          </a:p>
        </p:txBody>
      </p:sp>
      <p:sp>
        <p:nvSpPr>
          <p:cNvPr id="5" name="TextBox 5"/>
          <p:cNvSpPr txBox="1"/>
          <p:nvPr/>
        </p:nvSpPr>
        <p:spPr>
          <a:xfrm>
            <a:off x="668079" y="1831538"/>
            <a:ext cx="10845800" cy="1107996"/>
          </a:xfrm>
          <a:prstGeom prst="rect">
            <a:avLst/>
          </a:prstGeom>
        </p:spPr>
        <p:txBody>
          <a:bodyPr wrap="square" lIns="0" tIns="0" rIns="0" bIns="0" rtlCol="0" anchor="t">
            <a:spAutoFit/>
          </a:bodyPr>
          <a:lstStyle/>
          <a:p>
            <a:pPr defTabSz="609630"/>
            <a:r>
              <a:rPr lang="en-AU" sz="2400" dirty="0">
                <a:solidFill>
                  <a:prstClr val="black"/>
                </a:solidFill>
                <a:latin typeface="Calibri"/>
              </a:rPr>
              <a:t>These four dimensions might be understood as cultural determinants of Indigenous resilience. They represent an intellectual framework to understand what might be done to enhance resilience, and distinct sites of recovery.  </a:t>
            </a:r>
          </a:p>
        </p:txBody>
      </p:sp>
      <p:pic>
        <p:nvPicPr>
          <p:cNvPr id="14" name="Picture 13">
            <a:extLst>
              <a:ext uri="{FF2B5EF4-FFF2-40B4-BE49-F238E27FC236}">
                <a16:creationId xmlns:a16="http://schemas.microsoft.com/office/drawing/2014/main" id="{4ABAA549-CDE8-8295-FCBF-C1AE0542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124200"/>
            <a:ext cx="12801600" cy="8054416"/>
          </a:xfrm>
          <a:prstGeom prst="rect">
            <a:avLst/>
          </a:prstGeom>
        </p:spPr>
      </p:pic>
    </p:spTree>
    <p:extLst>
      <p:ext uri="{BB962C8B-B14F-4D97-AF65-F5344CB8AC3E}">
        <p14:creationId xmlns:p14="http://schemas.microsoft.com/office/powerpoint/2010/main" val="3868033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68400" y="567346"/>
            <a:ext cx="100584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Cultural determinants of Indigenous resilience</a:t>
            </a:r>
          </a:p>
        </p:txBody>
      </p:sp>
      <p:sp>
        <p:nvSpPr>
          <p:cNvPr id="5" name="TextBox 5"/>
          <p:cNvSpPr txBox="1"/>
          <p:nvPr/>
        </p:nvSpPr>
        <p:spPr>
          <a:xfrm>
            <a:off x="668079" y="1831538"/>
            <a:ext cx="10845800" cy="1846659"/>
          </a:xfrm>
          <a:prstGeom prst="rect">
            <a:avLst/>
          </a:prstGeom>
        </p:spPr>
        <p:txBody>
          <a:bodyPr wrap="square" lIns="0" tIns="0" rIns="0" bIns="0" rtlCol="0" anchor="t">
            <a:spAutoFit/>
          </a:bodyPr>
          <a:lstStyle/>
          <a:p>
            <a:pPr defTabSz="609630"/>
            <a:r>
              <a:rPr lang="en-AU" sz="2400" dirty="0">
                <a:solidFill>
                  <a:prstClr val="black"/>
                </a:solidFill>
                <a:latin typeface="Calibri"/>
              </a:rPr>
              <a:t>Placing resilience and recovery within a broader historical timeline allows us to more accurately describes the status of Indigenous vulnerability, as emerging from the legacies of colonisation. Doing this builds power and agency within the sector as a distinct site where through our work, we can address historical injustices and take practical steps build resilience. Resilience practitioners then become agents of change.</a:t>
            </a:r>
          </a:p>
        </p:txBody>
      </p:sp>
      <p:pic>
        <p:nvPicPr>
          <p:cNvPr id="14" name="Picture 13">
            <a:extLst>
              <a:ext uri="{FF2B5EF4-FFF2-40B4-BE49-F238E27FC236}">
                <a16:creationId xmlns:a16="http://schemas.microsoft.com/office/drawing/2014/main" id="{4ABAA549-CDE8-8295-FCBF-C1AE0542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124200"/>
            <a:ext cx="12801600" cy="8054416"/>
          </a:xfrm>
          <a:prstGeom prst="rect">
            <a:avLst/>
          </a:prstGeom>
        </p:spPr>
      </p:pic>
    </p:spTree>
    <p:extLst>
      <p:ext uri="{BB962C8B-B14F-4D97-AF65-F5344CB8AC3E}">
        <p14:creationId xmlns:p14="http://schemas.microsoft.com/office/powerpoint/2010/main" val="3738979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152A4-C8CA-5D4D-963E-5DDBAFA8E9A9}"/>
              </a:ext>
            </a:extLst>
          </p:cNvPr>
          <p:cNvSpPr>
            <a:spLocks noGrp="1"/>
          </p:cNvSpPr>
          <p:nvPr>
            <p:ph type="title"/>
          </p:nvPr>
        </p:nvSpPr>
        <p:spPr/>
        <p:txBody>
          <a:bodyPr/>
          <a:lstStyle/>
          <a:p>
            <a:r>
              <a:rPr lang="en-AU"/>
              <a:t>Housekeeping</a:t>
            </a:r>
          </a:p>
        </p:txBody>
      </p:sp>
      <p:sp>
        <p:nvSpPr>
          <p:cNvPr id="3" name="Content Placeholder 2">
            <a:extLst>
              <a:ext uri="{FF2B5EF4-FFF2-40B4-BE49-F238E27FC236}">
                <a16:creationId xmlns:a16="http://schemas.microsoft.com/office/drawing/2014/main" id="{9A6DAC4C-B7C1-4AAC-EE95-6964473502CF}"/>
              </a:ext>
            </a:extLst>
          </p:cNvPr>
          <p:cNvSpPr>
            <a:spLocks noGrp="1"/>
          </p:cNvSpPr>
          <p:nvPr>
            <p:ph idx="1"/>
          </p:nvPr>
        </p:nvSpPr>
        <p:spPr>
          <a:xfrm>
            <a:off x="838200" y="2057401"/>
            <a:ext cx="10515600" cy="3805518"/>
          </a:xfrm>
        </p:spPr>
        <p:txBody>
          <a:bodyPr>
            <a:noAutofit/>
          </a:bodyPr>
          <a:lstStyle/>
          <a:p>
            <a:pPr>
              <a:lnSpc>
                <a:spcPct val="110000"/>
              </a:lnSpc>
            </a:pPr>
            <a:r>
              <a:rPr lang="en-US" sz="2400"/>
              <a:t>You will remain muted and your camera will not be activated for the duration of today’s event.</a:t>
            </a:r>
          </a:p>
          <a:p>
            <a:pPr>
              <a:lnSpc>
                <a:spcPct val="110000"/>
              </a:lnSpc>
            </a:pPr>
            <a:r>
              <a:rPr lang="en-US" sz="2400"/>
              <a:t>Today’s event will be recorded and made available after the event.</a:t>
            </a:r>
          </a:p>
          <a:p>
            <a:pPr>
              <a:lnSpc>
                <a:spcPct val="110000"/>
              </a:lnSpc>
            </a:pPr>
            <a:r>
              <a:rPr lang="en-US" sz="2400"/>
              <a:t>Please enter questions for our speakers in the Q&amp;A function, not the chat box.</a:t>
            </a:r>
          </a:p>
          <a:p>
            <a:pPr>
              <a:lnSpc>
                <a:spcPct val="110000"/>
              </a:lnSpc>
            </a:pPr>
            <a:r>
              <a:rPr lang="en-US" sz="2400"/>
              <a:t>Please use the chat box to share any thoughts or reflections during the presentation</a:t>
            </a:r>
          </a:p>
          <a:p>
            <a:pPr>
              <a:lnSpc>
                <a:spcPct val="110000"/>
              </a:lnSpc>
            </a:pPr>
            <a:r>
              <a:rPr lang="en-US" sz="2400"/>
              <a:t>Please be respectful to each other when posting your comments or questions.</a:t>
            </a:r>
          </a:p>
        </p:txBody>
      </p:sp>
    </p:spTree>
    <p:extLst>
      <p:ext uri="{BB962C8B-B14F-4D97-AF65-F5344CB8AC3E}">
        <p14:creationId xmlns:p14="http://schemas.microsoft.com/office/powerpoint/2010/main" val="4087696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2798FCED-B78F-2138-8076-726B4F2849BA}"/>
              </a:ext>
            </a:extLst>
          </p:cNvPr>
          <p:cNvSpPr txBox="1"/>
          <p:nvPr/>
        </p:nvSpPr>
        <p:spPr>
          <a:xfrm>
            <a:off x="558800" y="787400"/>
            <a:ext cx="11328400" cy="5539978"/>
          </a:xfrm>
          <a:prstGeom prst="rect">
            <a:avLst/>
          </a:prstGeom>
        </p:spPr>
        <p:txBody>
          <a:bodyPr wrap="square" lIns="0" tIns="0" rIns="0" bIns="0" rtlCol="0" anchor="t">
            <a:spAutoFit/>
          </a:bodyPr>
          <a:lstStyle/>
          <a:p>
            <a:pPr marL="381019" indent="-381019" defTabSz="609630">
              <a:buFont typeface="Arial" panose="020B0604020202020204" pitchFamily="34" charset="0"/>
              <a:buChar char="•"/>
            </a:pPr>
            <a:r>
              <a:rPr lang="en-AU" sz="2400" dirty="0">
                <a:solidFill>
                  <a:prstClr val="black"/>
                </a:solidFill>
                <a:latin typeface="Calibri"/>
              </a:rPr>
              <a:t>Australian Climate Risk Assessment Report – we’re in trouble</a:t>
            </a:r>
          </a:p>
          <a:p>
            <a:pPr marL="381019" indent="-381019" defTabSz="609630">
              <a:buFont typeface="Arial" panose="020B0604020202020204" pitchFamily="34" charset="0"/>
              <a:buChar char="•"/>
            </a:pPr>
            <a:r>
              <a:rPr lang="en-AU" sz="2400" dirty="0">
                <a:solidFill>
                  <a:prstClr val="black"/>
                </a:solidFill>
                <a:latin typeface="Calibri"/>
              </a:rPr>
              <a:t>Inequity within nations</a:t>
            </a:r>
          </a:p>
          <a:p>
            <a:pPr marL="381019" indent="-381019" defTabSz="609630">
              <a:buFont typeface="Arial" panose="020B0604020202020204" pitchFamily="34" charset="0"/>
              <a:buChar char="•"/>
            </a:pPr>
            <a:r>
              <a:rPr lang="en-AU" sz="2400" dirty="0">
                <a:solidFill>
                  <a:prstClr val="black"/>
                </a:solidFill>
                <a:latin typeface="Calibri"/>
              </a:rPr>
              <a:t>Place Indigenous vulnerabilities within the context of colonisation</a:t>
            </a:r>
          </a:p>
          <a:p>
            <a:pPr marL="381019" indent="-381019" defTabSz="609630">
              <a:buFont typeface="Arial" panose="020B0604020202020204" pitchFamily="34" charset="0"/>
              <a:buChar char="•"/>
            </a:pPr>
            <a:r>
              <a:rPr lang="en-AU" sz="2400" dirty="0">
                <a:solidFill>
                  <a:prstClr val="black"/>
                </a:solidFill>
                <a:latin typeface="Calibri"/>
              </a:rPr>
              <a:t>Introduced four pillars of Indigenous resilience </a:t>
            </a:r>
          </a:p>
          <a:p>
            <a:pPr marL="685834" lvl="1" indent="-381019" defTabSz="609630">
              <a:buFont typeface="Arial" panose="020B0604020202020204" pitchFamily="34" charset="0"/>
              <a:buChar char="•"/>
            </a:pPr>
            <a:r>
              <a:rPr lang="en-AU" sz="2400" dirty="0">
                <a:solidFill>
                  <a:prstClr val="black"/>
                </a:solidFill>
                <a:latin typeface="Calibri"/>
              </a:rPr>
              <a:t>Political</a:t>
            </a:r>
          </a:p>
          <a:p>
            <a:pPr marL="685834" lvl="1" indent="-381019" defTabSz="609630">
              <a:buFont typeface="Arial" panose="020B0604020202020204" pitchFamily="34" charset="0"/>
              <a:buChar char="•"/>
            </a:pPr>
            <a:r>
              <a:rPr lang="en-AU" sz="2400" dirty="0">
                <a:solidFill>
                  <a:prstClr val="black"/>
                </a:solidFill>
                <a:latin typeface="Calibri"/>
              </a:rPr>
              <a:t>Economic</a:t>
            </a:r>
          </a:p>
          <a:p>
            <a:pPr marL="685834" lvl="1" indent="-381019" defTabSz="609630">
              <a:buFont typeface="Arial" panose="020B0604020202020204" pitchFamily="34" charset="0"/>
              <a:buChar char="•"/>
            </a:pPr>
            <a:r>
              <a:rPr lang="en-AU" sz="2400" dirty="0">
                <a:solidFill>
                  <a:prstClr val="black"/>
                </a:solidFill>
                <a:latin typeface="Calibri"/>
              </a:rPr>
              <a:t>Social </a:t>
            </a:r>
          </a:p>
          <a:p>
            <a:pPr marL="685834" lvl="1" indent="-381019" defTabSz="609630">
              <a:buFont typeface="Arial" panose="020B0604020202020204" pitchFamily="34" charset="0"/>
              <a:buChar char="•"/>
            </a:pPr>
            <a:r>
              <a:rPr lang="en-AU" sz="2400" dirty="0">
                <a:solidFill>
                  <a:prstClr val="black"/>
                </a:solidFill>
                <a:latin typeface="Calibri"/>
              </a:rPr>
              <a:t>Spiritual</a:t>
            </a:r>
          </a:p>
          <a:p>
            <a:pPr marL="381019" indent="-381019" defTabSz="609630">
              <a:buFont typeface="Arial" panose="020B0604020202020204" pitchFamily="34" charset="0"/>
              <a:buChar char="•"/>
            </a:pPr>
            <a:r>
              <a:rPr lang="en-AU" sz="2400" dirty="0">
                <a:solidFill>
                  <a:prstClr val="black"/>
                </a:solidFill>
                <a:latin typeface="Calibri"/>
              </a:rPr>
              <a:t>Cultural determinants of Indigenous resilience</a:t>
            </a:r>
          </a:p>
          <a:p>
            <a:pPr marL="381019" indent="-381019" defTabSz="609630">
              <a:buFont typeface="Arial" panose="020B0604020202020204" pitchFamily="34" charset="0"/>
              <a:buChar char="•"/>
            </a:pPr>
            <a:r>
              <a:rPr lang="en-AU" sz="2400" dirty="0">
                <a:solidFill>
                  <a:prstClr val="black"/>
                </a:solidFill>
                <a:latin typeface="Calibri"/>
              </a:rPr>
              <a:t>Appreciating that resilience and recovery are unique sites where it is possible to both enhance resilience and address historical injustice</a:t>
            </a:r>
          </a:p>
          <a:p>
            <a:pPr marL="381019" indent="-381019" defTabSz="609630">
              <a:buFont typeface="Arial" panose="020B0604020202020204" pitchFamily="34" charset="0"/>
              <a:buChar char="•"/>
            </a:pPr>
            <a:endParaRPr lang="en-AU" sz="2400" dirty="0">
              <a:solidFill>
                <a:prstClr val="black"/>
              </a:solidFill>
              <a:latin typeface="Calibri"/>
            </a:endParaRPr>
          </a:p>
          <a:p>
            <a:pPr marL="381019" indent="-381019" defTabSz="609630">
              <a:buFont typeface="Arial" panose="020B0604020202020204" pitchFamily="34" charset="0"/>
              <a:buChar char="•"/>
            </a:pPr>
            <a:endParaRPr lang="en-AU" sz="2400" dirty="0">
              <a:solidFill>
                <a:prstClr val="black"/>
              </a:solidFill>
              <a:latin typeface="Calibri"/>
            </a:endParaRPr>
          </a:p>
          <a:p>
            <a:pPr marL="381019" indent="-381019" defTabSz="609630">
              <a:buFont typeface="Arial" panose="020B0604020202020204" pitchFamily="34" charset="0"/>
              <a:buChar char="•"/>
            </a:pPr>
            <a:endParaRPr lang="en-AU" sz="2400" dirty="0">
              <a:solidFill>
                <a:prstClr val="black"/>
              </a:solidFill>
              <a:latin typeface="Calibri"/>
            </a:endParaRPr>
          </a:p>
          <a:p>
            <a:pPr defTabSz="609630"/>
            <a:endParaRPr lang="en-AU" sz="2400" dirty="0">
              <a:solidFill>
                <a:prstClr val="black"/>
              </a:solidFill>
              <a:latin typeface="Calibri"/>
            </a:endParaRPr>
          </a:p>
        </p:txBody>
      </p:sp>
      <p:pic>
        <p:nvPicPr>
          <p:cNvPr id="6" name="Picture 5">
            <a:extLst>
              <a:ext uri="{FF2B5EF4-FFF2-40B4-BE49-F238E27FC236}">
                <a16:creationId xmlns:a16="http://schemas.microsoft.com/office/drawing/2014/main" id="{42366B37-9B77-1D5F-2B61-73BC3EFD86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24200"/>
            <a:ext cx="12191005" cy="7971041"/>
          </a:xfrm>
          <a:prstGeom prst="rect">
            <a:avLst/>
          </a:prstGeom>
        </p:spPr>
      </p:pic>
    </p:spTree>
    <p:extLst>
      <p:ext uri="{BB962C8B-B14F-4D97-AF65-F5344CB8AC3E}">
        <p14:creationId xmlns:p14="http://schemas.microsoft.com/office/powerpoint/2010/main" val="2695458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68722" y="245110"/>
            <a:ext cx="3854556" cy="1927278"/>
          </a:xfrm>
          <a:custGeom>
            <a:avLst/>
            <a:gdLst/>
            <a:ahLst/>
            <a:cxnLst/>
            <a:rect l="l" t="t" r="r" b="b"/>
            <a:pathLst>
              <a:path w="5781834" h="2890917">
                <a:moveTo>
                  <a:pt x="0" y="0"/>
                </a:moveTo>
                <a:lnTo>
                  <a:pt x="5781834" y="0"/>
                </a:lnTo>
                <a:lnTo>
                  <a:pt x="5781834" y="2890917"/>
                </a:lnTo>
                <a:lnTo>
                  <a:pt x="0" y="28909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2908631" y="2514957"/>
            <a:ext cx="6374739" cy="3888693"/>
          </a:xfrm>
          <a:prstGeom prst="rect">
            <a:avLst/>
          </a:prstGeom>
        </p:spPr>
        <p:txBody>
          <a:bodyPr lIns="0" tIns="0" rIns="0" bIns="0" rtlCol="0" anchor="t">
            <a:spAutoFit/>
          </a:bodyPr>
          <a:lstStyle/>
          <a:p>
            <a:pPr algn="ctr" defTabSz="609630">
              <a:lnSpc>
                <a:spcPts val="3220"/>
              </a:lnSpc>
            </a:pPr>
            <a:r>
              <a:rPr lang="en-US" sz="2300" dirty="0">
                <a:solidFill>
                  <a:srgbClr val="000000"/>
                </a:solidFill>
                <a:latin typeface="Roboto"/>
                <a:ea typeface="Roboto"/>
                <a:cs typeface="Roboto"/>
                <a:sym typeface="Roboto"/>
              </a:rPr>
              <a:t>To stay up to date with NIDR research and events</a:t>
            </a:r>
          </a:p>
          <a:p>
            <a:pPr algn="ctr" defTabSz="609630">
              <a:lnSpc>
                <a:spcPts val="3220"/>
              </a:lnSpc>
            </a:pPr>
            <a:endParaRPr lang="en-US" sz="2300" dirty="0">
              <a:solidFill>
                <a:srgbClr val="000000"/>
              </a:solidFill>
              <a:latin typeface="Roboto"/>
              <a:ea typeface="Roboto"/>
              <a:cs typeface="Roboto"/>
              <a:sym typeface="Roboto"/>
            </a:endParaRPr>
          </a:p>
          <a:p>
            <a:pPr algn="ctr" defTabSz="609630">
              <a:lnSpc>
                <a:spcPts val="3966"/>
              </a:lnSpc>
            </a:pPr>
            <a:r>
              <a:rPr lang="en-US" sz="2833" b="1" dirty="0">
                <a:solidFill>
                  <a:srgbClr val="000000"/>
                </a:solidFill>
                <a:latin typeface="Roboto Bold"/>
                <a:ea typeface="Roboto Bold"/>
                <a:cs typeface="Roboto Bold"/>
                <a:sym typeface="Roboto Bold"/>
              </a:rPr>
              <a:t> Follow us on LinkedIn</a:t>
            </a:r>
          </a:p>
          <a:p>
            <a:pPr algn="ctr" defTabSz="609630">
              <a:lnSpc>
                <a:spcPts val="3686"/>
              </a:lnSpc>
            </a:pPr>
            <a:endParaRPr lang="en-US" sz="2833" b="1" dirty="0">
              <a:solidFill>
                <a:srgbClr val="000000"/>
              </a:solidFill>
              <a:latin typeface="Roboto Bold"/>
              <a:ea typeface="Roboto Bold"/>
              <a:cs typeface="Roboto Bold"/>
              <a:sym typeface="Roboto Bold"/>
            </a:endParaRPr>
          </a:p>
          <a:p>
            <a:pPr algn="ctr" defTabSz="609630">
              <a:lnSpc>
                <a:spcPts val="3686"/>
              </a:lnSpc>
            </a:pPr>
            <a:endParaRPr lang="en-US" sz="2833" b="1" dirty="0">
              <a:solidFill>
                <a:srgbClr val="000000"/>
              </a:solidFill>
              <a:latin typeface="Roboto Bold"/>
              <a:ea typeface="Roboto Bold"/>
              <a:cs typeface="Roboto Bold"/>
              <a:sym typeface="Roboto Bold"/>
            </a:endParaRPr>
          </a:p>
          <a:p>
            <a:pPr algn="ctr" defTabSz="609630">
              <a:lnSpc>
                <a:spcPts val="3220"/>
              </a:lnSpc>
            </a:pPr>
            <a:endParaRPr lang="en-US" sz="2833" b="1" dirty="0">
              <a:solidFill>
                <a:srgbClr val="000000"/>
              </a:solidFill>
              <a:latin typeface="Roboto Bold"/>
              <a:ea typeface="Roboto Bold"/>
              <a:cs typeface="Roboto Bold"/>
              <a:sym typeface="Roboto Bold"/>
            </a:endParaRPr>
          </a:p>
          <a:p>
            <a:pPr algn="ctr" defTabSz="609630">
              <a:lnSpc>
                <a:spcPts val="3220"/>
              </a:lnSpc>
            </a:pPr>
            <a:endParaRPr lang="en-US" sz="2833" b="1" dirty="0">
              <a:solidFill>
                <a:srgbClr val="000000"/>
              </a:solidFill>
              <a:latin typeface="Roboto Bold"/>
              <a:ea typeface="Roboto Bold"/>
              <a:cs typeface="Roboto Bold"/>
              <a:sym typeface="Roboto Bold"/>
            </a:endParaRPr>
          </a:p>
          <a:p>
            <a:pPr algn="ctr" defTabSz="609630">
              <a:lnSpc>
                <a:spcPts val="3220"/>
              </a:lnSpc>
            </a:pPr>
            <a:r>
              <a:rPr lang="en-US" sz="2300" b="1" dirty="0">
                <a:solidFill>
                  <a:srgbClr val="000000"/>
                </a:solidFill>
                <a:latin typeface="Roboto Bold"/>
                <a:ea typeface="Roboto Bold"/>
                <a:cs typeface="Roboto Bold"/>
                <a:sym typeface="Roboto Bold"/>
              </a:rPr>
              <a:t>E: nidr@monash.edu</a:t>
            </a:r>
          </a:p>
        </p:txBody>
      </p:sp>
      <p:pic>
        <p:nvPicPr>
          <p:cNvPr id="4" name="Picture 4"/>
          <p:cNvPicPr>
            <a:picLocks noChangeAspect="1"/>
          </p:cNvPicPr>
          <p:nvPr/>
        </p:nvPicPr>
        <p:blipFill>
          <a:blip r:embed="rId3"/>
          <a:stretch>
            <a:fillRect/>
          </a:stretch>
        </p:blipFill>
        <p:spPr>
          <a:xfrm>
            <a:off x="5099953" y="4114744"/>
            <a:ext cx="1992095" cy="19920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3CC5-7687-6C37-7301-579C242071F1}"/>
              </a:ext>
            </a:extLst>
          </p:cNvPr>
          <p:cNvSpPr>
            <a:spLocks noGrp="1"/>
          </p:cNvSpPr>
          <p:nvPr>
            <p:ph type="title"/>
          </p:nvPr>
        </p:nvSpPr>
        <p:spPr/>
        <p:txBody>
          <a:bodyPr/>
          <a:lstStyle/>
          <a:p>
            <a:r>
              <a:rPr lang="en-US"/>
              <a:t>Q&amp;A</a:t>
            </a:r>
            <a:endParaRPr lang="en-AU"/>
          </a:p>
        </p:txBody>
      </p:sp>
      <p:sp>
        <p:nvSpPr>
          <p:cNvPr id="3" name="Content Placeholder 2">
            <a:extLst>
              <a:ext uri="{FF2B5EF4-FFF2-40B4-BE49-F238E27FC236}">
                <a16:creationId xmlns:a16="http://schemas.microsoft.com/office/drawing/2014/main" id="{77F1E3C7-7ED5-023D-A72A-04B9745CED76}"/>
              </a:ext>
            </a:extLst>
          </p:cNvPr>
          <p:cNvSpPr>
            <a:spLocks noGrp="1"/>
          </p:cNvSpPr>
          <p:nvPr>
            <p:ph idx="1"/>
          </p:nvPr>
        </p:nvSpPr>
        <p:spPr/>
        <p:txBody>
          <a:bodyPr/>
          <a:lstStyle/>
          <a:p>
            <a:pPr marL="0" indent="0">
              <a:buNone/>
            </a:pPr>
            <a:r>
              <a:rPr lang="en-US"/>
              <a:t>Don’t forget to put your questions in the Q&amp;A function.</a:t>
            </a:r>
            <a:endParaRPr lang="en-AU"/>
          </a:p>
        </p:txBody>
      </p:sp>
    </p:spTree>
    <p:extLst>
      <p:ext uri="{BB962C8B-B14F-4D97-AF65-F5344CB8AC3E}">
        <p14:creationId xmlns:p14="http://schemas.microsoft.com/office/powerpoint/2010/main" val="2312451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9838-8E0E-AAC9-B60E-DF7270A285C0}"/>
              </a:ext>
            </a:extLst>
          </p:cNvPr>
          <p:cNvSpPr>
            <a:spLocks noGrp="1"/>
          </p:cNvSpPr>
          <p:nvPr>
            <p:ph type="title"/>
          </p:nvPr>
        </p:nvSpPr>
        <p:spPr/>
        <p:txBody>
          <a:bodyPr/>
          <a:lstStyle/>
          <a:p>
            <a:r>
              <a:rPr lang="en-US"/>
              <a:t>Event concludes</a:t>
            </a:r>
            <a:endParaRPr lang="en-AU"/>
          </a:p>
        </p:txBody>
      </p:sp>
      <p:sp>
        <p:nvSpPr>
          <p:cNvPr id="3" name="Content Placeholder 2">
            <a:extLst>
              <a:ext uri="{FF2B5EF4-FFF2-40B4-BE49-F238E27FC236}">
                <a16:creationId xmlns:a16="http://schemas.microsoft.com/office/drawing/2014/main" id="{093CA178-0D8D-25DF-DC1D-299327631ED3}"/>
              </a:ext>
            </a:extLst>
          </p:cNvPr>
          <p:cNvSpPr>
            <a:spLocks noGrp="1"/>
          </p:cNvSpPr>
          <p:nvPr>
            <p:ph idx="1"/>
          </p:nvPr>
        </p:nvSpPr>
        <p:spPr>
          <a:xfrm>
            <a:off x="838200" y="2318881"/>
            <a:ext cx="6628254" cy="3544037"/>
          </a:xfrm>
        </p:spPr>
        <p:txBody>
          <a:bodyPr>
            <a:normAutofit/>
          </a:bodyPr>
          <a:lstStyle/>
          <a:p>
            <a:pPr marL="0" indent="0">
              <a:buNone/>
            </a:pPr>
            <a:r>
              <a:rPr lang="en-US" dirty="0"/>
              <a:t>Thank you for attending today’s webinar.</a:t>
            </a:r>
          </a:p>
          <a:p>
            <a:pPr marL="0" indent="0">
              <a:buNone/>
            </a:pPr>
            <a:endParaRPr lang="en-US" dirty="0"/>
          </a:p>
          <a:p>
            <a:pPr marL="0" indent="0">
              <a:buNone/>
            </a:pPr>
            <a:r>
              <a:rPr lang="en-US" sz="2600" dirty="0"/>
              <a:t>Next webinar:</a:t>
            </a:r>
          </a:p>
          <a:p>
            <a:pPr marL="0" indent="0">
              <a:buNone/>
            </a:pPr>
            <a:r>
              <a:rPr lang="en-US" dirty="0"/>
              <a:t>2024-25 Major Incidents Report Showcase</a:t>
            </a:r>
          </a:p>
          <a:p>
            <a:pPr marL="0" indent="0">
              <a:buNone/>
            </a:pPr>
            <a:r>
              <a:rPr lang="en-US" sz="2600" dirty="0"/>
              <a:t>Wednesday 1 October 2025, </a:t>
            </a:r>
            <a:br>
              <a:rPr lang="en-US" sz="2600" dirty="0"/>
            </a:br>
            <a:r>
              <a:rPr lang="en-US" sz="2600" dirty="0"/>
              <a:t>1.00pm-2.30pm AEST</a:t>
            </a:r>
          </a:p>
        </p:txBody>
      </p:sp>
      <p:pic>
        <p:nvPicPr>
          <p:cNvPr id="5" name="Picture 4" descr="A qr code on a white background&#10;&#10;AI-generated content may be incorrect.">
            <a:extLst>
              <a:ext uri="{FF2B5EF4-FFF2-40B4-BE49-F238E27FC236}">
                <a16:creationId xmlns:a16="http://schemas.microsoft.com/office/drawing/2014/main" id="{79471B4B-764E-751A-4C67-576D8677D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321" y="1438704"/>
            <a:ext cx="4150824" cy="4150824"/>
          </a:xfrm>
          <a:prstGeom prst="rect">
            <a:avLst/>
          </a:prstGeom>
        </p:spPr>
      </p:pic>
      <p:sp>
        <p:nvSpPr>
          <p:cNvPr id="7" name="TextBox 6">
            <a:extLst>
              <a:ext uri="{FF2B5EF4-FFF2-40B4-BE49-F238E27FC236}">
                <a16:creationId xmlns:a16="http://schemas.microsoft.com/office/drawing/2014/main" id="{6864AA58-A57A-23D6-874C-F81431BA80AA}"/>
              </a:ext>
            </a:extLst>
          </p:cNvPr>
          <p:cNvSpPr txBox="1"/>
          <p:nvPr/>
        </p:nvSpPr>
        <p:spPr>
          <a:xfrm>
            <a:off x="8067550" y="5327258"/>
            <a:ext cx="3078366" cy="369332"/>
          </a:xfrm>
          <a:prstGeom prst="rect">
            <a:avLst/>
          </a:prstGeom>
          <a:noFill/>
        </p:spPr>
        <p:txBody>
          <a:bodyPr wrap="square">
            <a:spAutoFit/>
          </a:bodyPr>
          <a:lstStyle/>
          <a:p>
            <a:pPr marL="0" indent="0" algn="ctr">
              <a:buNone/>
            </a:pPr>
            <a:r>
              <a:rPr lang="en-US" sz="1800" dirty="0"/>
              <a:t>Register now.</a:t>
            </a:r>
            <a:endParaRPr lang="en-US" sz="2000" dirty="0"/>
          </a:p>
        </p:txBody>
      </p:sp>
    </p:spTree>
    <p:extLst>
      <p:ext uri="{BB962C8B-B14F-4D97-AF65-F5344CB8AC3E}">
        <p14:creationId xmlns:p14="http://schemas.microsoft.com/office/powerpoint/2010/main" val="2570226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FE059-5677-6C7C-1F89-0EABED6686BA}"/>
            </a:ext>
          </a:extLst>
        </p:cNvPr>
        <p:cNvGrpSpPr/>
        <p:nvPr/>
      </p:nvGrpSpPr>
      <p:grpSpPr>
        <a:xfrm>
          <a:off x="0" y="0"/>
          <a:ext cx="0" cy="0"/>
          <a:chOff x="0" y="0"/>
          <a:chExt cx="0" cy="0"/>
        </a:xfrm>
      </p:grpSpPr>
    </p:spTree>
    <p:extLst>
      <p:ext uri="{BB962C8B-B14F-4D97-AF65-F5344CB8AC3E}">
        <p14:creationId xmlns:p14="http://schemas.microsoft.com/office/powerpoint/2010/main" val="3953490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C0DD-3479-8888-C6BA-7DA8C843ABDA}"/>
              </a:ext>
            </a:extLst>
          </p:cNvPr>
          <p:cNvSpPr>
            <a:spLocks noGrp="1"/>
          </p:cNvSpPr>
          <p:nvPr>
            <p:ph type="title"/>
          </p:nvPr>
        </p:nvSpPr>
        <p:spPr/>
        <p:txBody>
          <a:bodyPr/>
          <a:lstStyle/>
          <a:p>
            <a:r>
              <a:rPr lang="en-AU"/>
              <a:t>Welcome</a:t>
            </a:r>
          </a:p>
        </p:txBody>
      </p:sp>
      <p:sp>
        <p:nvSpPr>
          <p:cNvPr id="3" name="Content Placeholder 2">
            <a:extLst>
              <a:ext uri="{FF2B5EF4-FFF2-40B4-BE49-F238E27FC236}">
                <a16:creationId xmlns:a16="http://schemas.microsoft.com/office/drawing/2014/main" id="{6D612069-E8BB-9CC1-0730-477D37084482}"/>
              </a:ext>
            </a:extLst>
          </p:cNvPr>
          <p:cNvSpPr>
            <a:spLocks noGrp="1"/>
          </p:cNvSpPr>
          <p:nvPr>
            <p:ph idx="1"/>
          </p:nvPr>
        </p:nvSpPr>
        <p:spPr/>
        <p:txBody>
          <a:bodyPr/>
          <a:lstStyle/>
          <a:p>
            <a:pPr marL="0" indent="0">
              <a:buNone/>
            </a:pPr>
            <a:r>
              <a:rPr lang="en-US"/>
              <a:t>John Richardson</a:t>
            </a:r>
          </a:p>
          <a:p>
            <a:pPr marL="0" indent="0">
              <a:buNone/>
            </a:pPr>
            <a:r>
              <a:rPr lang="en-AU" sz="2400" i="1"/>
              <a:t>Executive Director</a:t>
            </a:r>
          </a:p>
          <a:p>
            <a:pPr marL="0" indent="0">
              <a:buNone/>
            </a:pPr>
            <a:r>
              <a:rPr lang="en-AU" sz="2400"/>
              <a:t>Australian Institute for Disaster Resilience (AIDR)</a:t>
            </a:r>
          </a:p>
        </p:txBody>
      </p:sp>
    </p:spTree>
    <p:extLst>
      <p:ext uri="{BB962C8B-B14F-4D97-AF65-F5344CB8AC3E}">
        <p14:creationId xmlns:p14="http://schemas.microsoft.com/office/powerpoint/2010/main" val="302953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5A0F-68A4-6952-FA47-D93799A1B8CB}"/>
              </a:ext>
            </a:extLst>
          </p:cNvPr>
          <p:cNvSpPr>
            <a:spLocks noGrp="1"/>
          </p:cNvSpPr>
          <p:nvPr>
            <p:ph type="title"/>
          </p:nvPr>
        </p:nvSpPr>
        <p:spPr/>
        <p:txBody>
          <a:bodyPr/>
          <a:lstStyle/>
          <a:p>
            <a:r>
              <a:rPr lang="en-US"/>
              <a:t>Speaker Introduction</a:t>
            </a:r>
            <a:endParaRPr lang="en-AU"/>
          </a:p>
        </p:txBody>
      </p:sp>
      <p:sp>
        <p:nvSpPr>
          <p:cNvPr id="3" name="Content Placeholder 2">
            <a:extLst>
              <a:ext uri="{FF2B5EF4-FFF2-40B4-BE49-F238E27FC236}">
                <a16:creationId xmlns:a16="http://schemas.microsoft.com/office/drawing/2014/main" id="{2DE45191-09F1-1B40-07C3-CEBA52387663}"/>
              </a:ext>
            </a:extLst>
          </p:cNvPr>
          <p:cNvSpPr>
            <a:spLocks noGrp="1"/>
          </p:cNvSpPr>
          <p:nvPr>
            <p:ph idx="1"/>
          </p:nvPr>
        </p:nvSpPr>
        <p:spPr/>
        <p:txBody>
          <a:bodyPr/>
          <a:lstStyle/>
          <a:p>
            <a:pPr marL="0" indent="0">
              <a:buNone/>
            </a:pPr>
            <a:r>
              <a:rPr lang="en-US" dirty="0"/>
              <a:t>Dr Bhiamie Williamson</a:t>
            </a:r>
          </a:p>
          <a:p>
            <a:pPr marL="0" indent="0">
              <a:buNone/>
            </a:pPr>
            <a:r>
              <a:rPr lang="en-US" sz="2400" i="1" dirty="0"/>
              <a:t>Associate Professor</a:t>
            </a:r>
          </a:p>
          <a:p>
            <a:pPr marL="0" indent="0">
              <a:buNone/>
            </a:pPr>
            <a:r>
              <a:rPr lang="en-US" sz="2400" i="1" dirty="0"/>
              <a:t>Program Lead, </a:t>
            </a:r>
            <a:r>
              <a:rPr lang="en-US" sz="2400" dirty="0"/>
              <a:t>National Indigenous Disaster Resilience</a:t>
            </a:r>
          </a:p>
          <a:p>
            <a:pPr marL="0" indent="0">
              <a:buNone/>
            </a:pPr>
            <a:r>
              <a:rPr lang="en-US" sz="2400" i="1" dirty="0"/>
              <a:t>Associate Dean Indigenous, </a:t>
            </a:r>
            <a:r>
              <a:rPr lang="en-US" sz="2400" dirty="0"/>
              <a:t>Monash University</a:t>
            </a:r>
            <a:endParaRPr lang="en-AU" sz="2400" dirty="0"/>
          </a:p>
        </p:txBody>
      </p:sp>
    </p:spTree>
    <p:extLst>
      <p:ext uri="{BB962C8B-B14F-4D97-AF65-F5344CB8AC3E}">
        <p14:creationId xmlns:p14="http://schemas.microsoft.com/office/powerpoint/2010/main" val="55561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8285" y="5520373"/>
            <a:ext cx="1938719" cy="969359"/>
          </a:xfrm>
          <a:custGeom>
            <a:avLst/>
            <a:gdLst/>
            <a:ahLst/>
            <a:cxnLst/>
            <a:rect l="l" t="t" r="r" b="b"/>
            <a:pathLst>
              <a:path w="2908079" h="1454039">
                <a:moveTo>
                  <a:pt x="0" y="0"/>
                </a:moveTo>
                <a:lnTo>
                  <a:pt x="2908079" y="0"/>
                </a:lnTo>
                <a:lnTo>
                  <a:pt x="2908079" y="1454039"/>
                </a:lnTo>
                <a:lnTo>
                  <a:pt x="0" y="1454039"/>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4775200" y="1397000"/>
            <a:ext cx="9995510" cy="999551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6530" r="-26530"/>
              </a:stretch>
            </a:blipFill>
            <a:ln cap="sq">
              <a:noFill/>
              <a:prstDash val="solid"/>
              <a:miter/>
            </a:ln>
          </p:spPr>
          <p:txBody>
            <a:bodyPr/>
            <a:lstStyle/>
            <a:p>
              <a:pPr defTabSz="609630"/>
              <a:endParaRPr lang="en-US" sz="1200">
                <a:solidFill>
                  <a:prstClr val="black"/>
                </a:solidFill>
                <a:latin typeface="Calibri"/>
              </a:endParaRPr>
            </a:p>
          </p:txBody>
        </p:sp>
      </p:grpSp>
      <p:sp>
        <p:nvSpPr>
          <p:cNvPr id="5" name="TextBox 5"/>
          <p:cNvSpPr txBox="1"/>
          <p:nvPr/>
        </p:nvSpPr>
        <p:spPr>
          <a:xfrm>
            <a:off x="406400" y="290594"/>
            <a:ext cx="11277600" cy="1474058"/>
          </a:xfrm>
          <a:prstGeom prst="rect">
            <a:avLst/>
          </a:prstGeom>
        </p:spPr>
        <p:txBody>
          <a:bodyPr wrap="square" lIns="0" tIns="0" rIns="0" bIns="0" rtlCol="0" anchor="t">
            <a:spAutoFit/>
          </a:bodyPr>
          <a:lstStyle/>
          <a:p>
            <a:pPr defTabSz="609630">
              <a:lnSpc>
                <a:spcPts val="6066"/>
              </a:lnSpc>
            </a:pPr>
            <a:r>
              <a:rPr lang="en-US" sz="3600" b="1" dirty="0">
                <a:solidFill>
                  <a:srgbClr val="000000"/>
                </a:solidFill>
                <a:latin typeface="Roboto Bold"/>
                <a:ea typeface="Roboto Bold"/>
                <a:cs typeface="Roboto Bold"/>
                <a:sym typeface="Roboto Bold"/>
              </a:rPr>
              <a:t>What we miss when we say ‘disproportionate’: A 4-pillar lens on Indigenous disaster resilience</a:t>
            </a:r>
          </a:p>
        </p:txBody>
      </p:sp>
      <p:sp>
        <p:nvSpPr>
          <p:cNvPr id="6" name="TextBox 4">
            <a:extLst>
              <a:ext uri="{FF2B5EF4-FFF2-40B4-BE49-F238E27FC236}">
                <a16:creationId xmlns:a16="http://schemas.microsoft.com/office/drawing/2014/main" id="{C7512701-DF47-264F-F721-B44183BCC9CB}"/>
              </a:ext>
            </a:extLst>
          </p:cNvPr>
          <p:cNvSpPr txBox="1"/>
          <p:nvPr/>
        </p:nvSpPr>
        <p:spPr>
          <a:xfrm>
            <a:off x="406400" y="2846706"/>
            <a:ext cx="8999537" cy="1201226"/>
          </a:xfrm>
          <a:prstGeom prst="rect">
            <a:avLst/>
          </a:prstGeom>
        </p:spPr>
        <p:txBody>
          <a:bodyPr lIns="0" tIns="0" rIns="0" bIns="0" rtlCol="0" anchor="t">
            <a:spAutoFit/>
          </a:bodyPr>
          <a:lstStyle/>
          <a:p>
            <a:pPr defTabSz="609630">
              <a:lnSpc>
                <a:spcPts val="3173"/>
              </a:lnSpc>
              <a:spcBef>
                <a:spcPct val="0"/>
              </a:spcBef>
            </a:pPr>
            <a:r>
              <a:rPr lang="en-US" sz="2267" dirty="0">
                <a:solidFill>
                  <a:srgbClr val="000000"/>
                </a:solidFill>
                <a:latin typeface="Roboto"/>
                <a:ea typeface="Roboto"/>
                <a:cs typeface="Roboto"/>
                <a:sym typeface="Roboto"/>
              </a:rPr>
              <a:t>Associate Professor Bhiamie Williamson</a:t>
            </a:r>
          </a:p>
          <a:p>
            <a:pPr defTabSz="609630">
              <a:lnSpc>
                <a:spcPts val="3173"/>
              </a:lnSpc>
              <a:spcBef>
                <a:spcPct val="0"/>
              </a:spcBef>
            </a:pPr>
            <a:endParaRPr lang="en-US" sz="2267" dirty="0">
              <a:solidFill>
                <a:srgbClr val="000000"/>
              </a:solidFill>
              <a:latin typeface="Roboto"/>
              <a:ea typeface="Roboto"/>
              <a:cs typeface="Roboto"/>
              <a:sym typeface="Roboto"/>
            </a:endParaRPr>
          </a:p>
          <a:p>
            <a:pPr defTabSz="609630">
              <a:lnSpc>
                <a:spcPts val="3173"/>
              </a:lnSpc>
              <a:spcBef>
                <a:spcPct val="0"/>
              </a:spcBef>
            </a:pPr>
            <a:r>
              <a:rPr lang="en-US" sz="2267" dirty="0">
                <a:solidFill>
                  <a:srgbClr val="000000"/>
                </a:solidFill>
                <a:latin typeface="Roboto"/>
                <a:ea typeface="Roboto"/>
                <a:cs typeface="Roboto"/>
                <a:sym typeface="Roboto"/>
              </a:rPr>
              <a:t>Thursday 18 September 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1883"/>
            <a:ext cx="12192000" cy="7965440"/>
          </a:xfrm>
          <a:custGeom>
            <a:avLst/>
            <a:gdLst/>
            <a:ahLst/>
            <a:cxnLst/>
            <a:rect l="l" t="t" r="r" b="b"/>
            <a:pathLst>
              <a:path w="18288000" h="11948160">
                <a:moveTo>
                  <a:pt x="0" y="0"/>
                </a:moveTo>
                <a:lnTo>
                  <a:pt x="18288000" y="0"/>
                </a:lnTo>
                <a:lnTo>
                  <a:pt x="18288000" y="11948160"/>
                </a:lnTo>
                <a:lnTo>
                  <a:pt x="0" y="1194816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2251968" y="572651"/>
            <a:ext cx="7688064" cy="1251561"/>
          </a:xfrm>
          <a:prstGeom prst="rect">
            <a:avLst/>
          </a:prstGeom>
        </p:spPr>
        <p:txBody>
          <a:bodyPr lIns="0" tIns="0" rIns="0" bIns="0" rtlCol="0" anchor="t">
            <a:spAutoFit/>
          </a:bodyPr>
          <a:lstStyle/>
          <a:p>
            <a:pPr algn="ctr" defTabSz="609630">
              <a:lnSpc>
                <a:spcPts val="5133"/>
              </a:lnSpc>
            </a:pPr>
            <a:r>
              <a:rPr lang="en-US" sz="3666" b="1" dirty="0">
                <a:solidFill>
                  <a:srgbClr val="000000"/>
                </a:solidFill>
                <a:latin typeface="Roboto Bold"/>
                <a:ea typeface="Roboto Bold"/>
                <a:cs typeface="Roboto Bold"/>
                <a:sym typeface="Roboto Bold"/>
              </a:rPr>
              <a:t>ACKNOWLEDGEMENT OF COUNTRY</a:t>
            </a:r>
          </a:p>
        </p:txBody>
      </p:sp>
      <p:sp>
        <p:nvSpPr>
          <p:cNvPr id="4" name="TextBox 4"/>
          <p:cNvSpPr txBox="1"/>
          <p:nvPr/>
        </p:nvSpPr>
        <p:spPr>
          <a:xfrm>
            <a:off x="1596232" y="1945753"/>
            <a:ext cx="8999537" cy="790858"/>
          </a:xfrm>
          <a:prstGeom prst="rect">
            <a:avLst/>
          </a:prstGeom>
        </p:spPr>
        <p:txBody>
          <a:bodyPr lIns="0" tIns="0" rIns="0" bIns="0" rtlCol="0" anchor="t">
            <a:spAutoFit/>
          </a:bodyPr>
          <a:lstStyle/>
          <a:p>
            <a:pPr algn="ctr" defTabSz="609630">
              <a:lnSpc>
                <a:spcPts val="3173"/>
              </a:lnSpc>
              <a:spcBef>
                <a:spcPct val="0"/>
              </a:spcBef>
            </a:pPr>
            <a:r>
              <a:rPr lang="en-US" sz="2267" dirty="0">
                <a:solidFill>
                  <a:srgbClr val="000000"/>
                </a:solidFill>
                <a:latin typeface="Roboto"/>
                <a:ea typeface="Roboto"/>
                <a:cs typeface="Roboto"/>
                <a:sym typeface="Roboto"/>
              </a:rPr>
              <a:t>We acknowledge the Traditional Owners of Country across Australia. </a:t>
            </a:r>
          </a:p>
          <a:p>
            <a:pPr algn="ctr" defTabSz="609630">
              <a:lnSpc>
                <a:spcPts val="3173"/>
              </a:lnSpc>
              <a:spcBef>
                <a:spcPct val="0"/>
              </a:spcBef>
            </a:pPr>
            <a:r>
              <a:rPr lang="en-US" sz="2267" dirty="0">
                <a:solidFill>
                  <a:srgbClr val="000000"/>
                </a:solidFill>
                <a:latin typeface="Roboto"/>
                <a:ea typeface="Roboto"/>
                <a:cs typeface="Roboto"/>
                <a:sym typeface="Roboto"/>
              </a:rPr>
              <a:t>We pay our respect to them, their culture, and Elders past and present.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947C8-5740-8CA0-9310-F05A7C8FC1E2}"/>
              </a:ext>
            </a:extLst>
          </p:cNvPr>
          <p:cNvPicPr>
            <a:picLocks noChangeAspect="1"/>
          </p:cNvPicPr>
          <p:nvPr/>
        </p:nvPicPr>
        <p:blipFill>
          <a:blip r:embed="rId2">
            <a:extLst>
              <a:ext uri="{28A0092B-C50C-407E-A947-70E740481C1C}">
                <a14:useLocalDpi xmlns:a14="http://schemas.microsoft.com/office/drawing/2010/main" val="0"/>
              </a:ext>
            </a:extLst>
          </a:blip>
          <a:srcRect t="20256" r="1" b="1"/>
          <a:stretch>
            <a:fillRect/>
          </a:stretch>
        </p:blipFill>
        <p:spPr>
          <a:xfrm>
            <a:off x="-6588" y="7"/>
            <a:ext cx="12198588" cy="6857993"/>
          </a:xfrm>
          <a:prstGeom prst="rect">
            <a:avLst/>
          </a:prstGeom>
        </p:spPr>
      </p:pic>
    </p:spTree>
    <p:extLst>
      <p:ext uri="{BB962C8B-B14F-4D97-AF65-F5344CB8AC3E}">
        <p14:creationId xmlns:p14="http://schemas.microsoft.com/office/powerpoint/2010/main" val="3955224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2304016" y="567346"/>
            <a:ext cx="6934200" cy="614655"/>
          </a:xfrm>
          <a:prstGeom prst="rect">
            <a:avLst/>
          </a:prstGeom>
        </p:spPr>
        <p:txBody>
          <a:bodyPr wrap="square" lIns="0" tIns="0" rIns="0" bIns="0" rtlCol="0" anchor="t">
            <a:spAutoFit/>
          </a:bodyPr>
          <a:lstStyle/>
          <a:p>
            <a:pPr algn="ctr" defTabSz="609630">
              <a:lnSpc>
                <a:spcPts val="5133"/>
              </a:lnSpc>
            </a:pPr>
            <a:r>
              <a:rPr lang="en-US" sz="3666" b="1" dirty="0">
                <a:solidFill>
                  <a:srgbClr val="000000"/>
                </a:solidFill>
                <a:latin typeface="Calibri"/>
                <a:ea typeface="Roboto Bold"/>
                <a:cs typeface="Roboto Bold"/>
                <a:sym typeface="Roboto Bold"/>
              </a:rPr>
              <a:t>Climate Risk Assessment Report </a:t>
            </a:r>
          </a:p>
        </p:txBody>
      </p:sp>
      <p:sp>
        <p:nvSpPr>
          <p:cNvPr id="5" name="TextBox 5"/>
          <p:cNvSpPr txBox="1"/>
          <p:nvPr/>
        </p:nvSpPr>
        <p:spPr>
          <a:xfrm>
            <a:off x="668079" y="1831538"/>
            <a:ext cx="10845800" cy="2585323"/>
          </a:xfrm>
          <a:prstGeom prst="rect">
            <a:avLst/>
          </a:prstGeom>
        </p:spPr>
        <p:txBody>
          <a:bodyPr wrap="square" lIns="0" tIns="0" rIns="0" bIns="0" rtlCol="0" anchor="t">
            <a:spAutoFit/>
          </a:bodyPr>
          <a:lstStyle/>
          <a:p>
            <a:pPr marL="228611" indent="-228611" defTabSz="609630">
              <a:buFont typeface="Arial" panose="020B0604020202020204" pitchFamily="34" charset="0"/>
              <a:buChar char="•"/>
            </a:pPr>
            <a:r>
              <a:rPr lang="en-AU" sz="2400" dirty="0">
                <a:solidFill>
                  <a:prstClr val="black"/>
                </a:solidFill>
                <a:latin typeface="Calibri"/>
              </a:rPr>
              <a:t>Extreme weather events (heatwaves, floods, bushfires, cyclones, storms) will be more frequent and severe.</a:t>
            </a:r>
          </a:p>
          <a:p>
            <a:pPr marL="228611" indent="-228611" defTabSz="609630">
              <a:buFont typeface="Arial" panose="020B0604020202020204" pitchFamily="34" charset="0"/>
              <a:buChar char="•"/>
            </a:pPr>
            <a:r>
              <a:rPr lang="en-AU" sz="2400" dirty="0">
                <a:solidFill>
                  <a:prstClr val="black"/>
                </a:solidFill>
                <a:latin typeface="Calibri"/>
              </a:rPr>
              <a:t>Annual costs of climate disasters could reach ~$40 billion by 2050 (even under modest warming).</a:t>
            </a:r>
          </a:p>
          <a:p>
            <a:pPr marL="228611" indent="-228611" defTabSz="609630">
              <a:buFont typeface="Arial" panose="020B0604020202020204" pitchFamily="34" charset="0"/>
              <a:buChar char="•"/>
            </a:pPr>
            <a:r>
              <a:rPr lang="en-AU" sz="2400" dirty="0">
                <a:solidFill>
                  <a:prstClr val="black"/>
                </a:solidFill>
                <a:latin typeface="Calibri"/>
              </a:rPr>
              <a:t>Rising sea levels is already threating low-lying island communities, with flooding and tidal intrusions putting millions of people living along the coast at risk.</a:t>
            </a:r>
          </a:p>
          <a:p>
            <a:pPr marL="228611" indent="-228611" defTabSz="609630">
              <a:buFont typeface="Arial" panose="020B0604020202020204" pitchFamily="34" charset="0"/>
              <a:buChar char="•"/>
            </a:pPr>
            <a:r>
              <a:rPr lang="en-AU" sz="2400" dirty="0">
                <a:solidFill>
                  <a:prstClr val="black"/>
                </a:solidFill>
                <a:latin typeface="Calibri"/>
              </a:rPr>
              <a:t>Many homes could become uninsurable in high-risk regions.</a:t>
            </a:r>
          </a:p>
        </p:txBody>
      </p:sp>
      <p:pic>
        <p:nvPicPr>
          <p:cNvPr id="14" name="Picture 13">
            <a:extLst>
              <a:ext uri="{FF2B5EF4-FFF2-40B4-BE49-F238E27FC236}">
                <a16:creationId xmlns:a16="http://schemas.microsoft.com/office/drawing/2014/main" id="{4ABAA549-CDE8-8295-FCBF-C1AE0542C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84" y="3124200"/>
            <a:ext cx="12801600" cy="8054416"/>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SEMC">
      <a:dk1>
        <a:srgbClr val="262625"/>
      </a:dk1>
      <a:lt1>
        <a:srgbClr val="FFFFFF"/>
      </a:lt1>
      <a:dk2>
        <a:srgbClr val="005FB9"/>
      </a:dk2>
      <a:lt2>
        <a:srgbClr val="F9F7F4"/>
      </a:lt2>
      <a:accent1>
        <a:srgbClr val="F37B41"/>
      </a:accent1>
      <a:accent2>
        <a:srgbClr val="EDA575"/>
      </a:accent2>
      <a:accent3>
        <a:srgbClr val="C36C51"/>
      </a:accent3>
      <a:accent4>
        <a:srgbClr val="C39E92"/>
      </a:accent4>
      <a:accent5>
        <a:srgbClr val="89A247"/>
      </a:accent5>
      <a:accent6>
        <a:srgbClr val="C6D69C"/>
      </a:accent6>
      <a:hlink>
        <a:srgbClr val="0563C1"/>
      </a:hlink>
      <a:folHlink>
        <a:srgbClr val="9320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EMC">
      <a:dk1>
        <a:srgbClr val="262625"/>
      </a:dk1>
      <a:lt1>
        <a:srgbClr val="FFFFFF"/>
      </a:lt1>
      <a:dk2>
        <a:srgbClr val="005FB9"/>
      </a:dk2>
      <a:lt2>
        <a:srgbClr val="F9F7F4"/>
      </a:lt2>
      <a:accent1>
        <a:srgbClr val="F37B41"/>
      </a:accent1>
      <a:accent2>
        <a:srgbClr val="EDA575"/>
      </a:accent2>
      <a:accent3>
        <a:srgbClr val="C36C51"/>
      </a:accent3>
      <a:accent4>
        <a:srgbClr val="C39E92"/>
      </a:accent4>
      <a:accent5>
        <a:srgbClr val="89A247"/>
      </a:accent5>
      <a:accent6>
        <a:srgbClr val="C6D69C"/>
      </a:accent6>
      <a:hlink>
        <a:srgbClr val="0563C1"/>
      </a:hlink>
      <a:folHlink>
        <a:srgbClr val="93209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Custom 1">
      <a:dk1>
        <a:srgbClr val="FFFFFF"/>
      </a:dk1>
      <a:lt1>
        <a:srgbClr val="FFFFFF"/>
      </a:lt1>
      <a:dk2>
        <a:srgbClr val="003E5A"/>
      </a:dk2>
      <a:lt2>
        <a:srgbClr val="00797A"/>
      </a:lt2>
      <a:accent1>
        <a:srgbClr val="003E5A"/>
      </a:accent1>
      <a:accent2>
        <a:srgbClr val="B94527"/>
      </a:accent2>
      <a:accent3>
        <a:srgbClr val="D47B22"/>
      </a:accent3>
      <a:accent4>
        <a:srgbClr val="E8D4C1"/>
      </a:accent4>
      <a:accent5>
        <a:srgbClr val="005260"/>
      </a:accent5>
      <a:accent6>
        <a:srgbClr val="2D7592"/>
      </a:accent6>
      <a:hlink>
        <a:srgbClr val="0563C1"/>
      </a:hlink>
      <a:folHlink>
        <a:srgbClr val="0563C1"/>
      </a:folHlink>
    </a:clrScheme>
    <a:fontScheme name="NEM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9EC446A-54D9-4FD8-A8D1-E61747B1F1B9}" vid="{6E33C659-C645-4EF2-B696-9F57B621BE9E}"/>
    </a:ext>
  </a:extLst>
</a:theme>
</file>

<file path=ppt/theme/theme5.xml><?xml version="1.0" encoding="utf-8"?>
<a:theme xmlns:a="http://schemas.openxmlformats.org/drawingml/2006/main" name="Danbang">
  <a:themeElements>
    <a:clrScheme name="NEMA">
      <a:dk1>
        <a:srgbClr val="FFFFFF"/>
      </a:dk1>
      <a:lt1>
        <a:srgbClr val="FFFFFF"/>
      </a:lt1>
      <a:dk2>
        <a:srgbClr val="003E5A"/>
      </a:dk2>
      <a:lt2>
        <a:srgbClr val="00797A"/>
      </a:lt2>
      <a:accent1>
        <a:srgbClr val="F2AF00"/>
      </a:accent1>
      <a:accent2>
        <a:srgbClr val="B94527"/>
      </a:accent2>
      <a:accent3>
        <a:srgbClr val="D47B22"/>
      </a:accent3>
      <a:accent4>
        <a:srgbClr val="E8D4C1"/>
      </a:accent4>
      <a:accent5>
        <a:srgbClr val="005260"/>
      </a:accent5>
      <a:accent6>
        <a:srgbClr val="2D7592"/>
      </a:accent6>
      <a:hlink>
        <a:srgbClr val="0563C1"/>
      </a:hlink>
      <a:folHlink>
        <a:srgbClr val="0563C1"/>
      </a:folHlink>
    </a:clrScheme>
    <a:fontScheme name="NEMA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9EC446A-54D9-4FD8-A8D1-E61747B1F1B9}" vid="{676D77A7-3B59-4242-B6F7-CD747C8DD7D1}"/>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EDF3C1C4967945B88D6308C10B83A7" ma:contentTypeVersion="18" ma:contentTypeDescription="Create a new document." ma:contentTypeScope="" ma:versionID="98ae4fc728bd698680a8a529e07fbf12">
  <xsd:schema xmlns:xsd="http://www.w3.org/2001/XMLSchema" xmlns:xs="http://www.w3.org/2001/XMLSchema" xmlns:p="http://schemas.microsoft.com/office/2006/metadata/properties" xmlns:ns1="http://schemas.microsoft.com/sharepoint/v3" xmlns:ns2="78a52810-3e6c-44d6-a463-d26917084db2" xmlns:ns3="273944b2-c49e-4d9c-b47a-e2513151abcc" targetNamespace="http://schemas.microsoft.com/office/2006/metadata/properties" ma:root="true" ma:fieldsID="630e06378d3b1d745c453cf54ded121b" ns1:_="" ns2:_="" ns3:_="">
    <xsd:import namespace="http://schemas.microsoft.com/sharepoint/v3"/>
    <xsd:import namespace="78a52810-3e6c-44d6-a463-d26917084db2"/>
    <xsd:import namespace="273944b2-c49e-4d9c-b47a-e2513151abc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a52810-3e6c-44d6-a463-d26917084d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4005520-e530-4a8b-9ad9-7be756f674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3944b2-c49e-4d9c-b47a-e2513151abc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53a516-2b30-4e5c-8039-c7a0ea5362a5}" ma:internalName="TaxCatchAll" ma:showField="CatchAllData" ma:web="273944b2-c49e-4d9c-b47a-e2513151abc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8a52810-3e6c-44d6-a463-d26917084db2">
      <Terms xmlns="http://schemas.microsoft.com/office/infopath/2007/PartnerControls"/>
    </lcf76f155ced4ddcb4097134ff3c332f>
    <TaxCatchAll xmlns="273944b2-c49e-4d9c-b47a-e2513151abcc"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B14E474-C977-46EE-9AAD-B7660E1C5419}">
  <ds:schemaRefs>
    <ds:schemaRef ds:uri="273944b2-c49e-4d9c-b47a-e2513151abcc"/>
    <ds:schemaRef ds:uri="78a52810-3e6c-44d6-a463-d26917084d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8AA306-5D75-49BB-A7DA-FAED153FE8C1}">
  <ds:schemaRefs>
    <ds:schemaRef ds:uri="http://schemas.microsoft.com/sharepoint/v3/contenttype/forms"/>
  </ds:schemaRefs>
</ds:datastoreItem>
</file>

<file path=customXml/itemProps3.xml><?xml version="1.0" encoding="utf-8"?>
<ds:datastoreItem xmlns:ds="http://schemas.openxmlformats.org/officeDocument/2006/customXml" ds:itemID="{96C0B3CB-065E-4FF7-B8C9-7AB8253DADC1}">
  <ds:schemaRefs>
    <ds:schemaRef ds:uri="273944b2-c49e-4d9c-b47a-e2513151abcc"/>
    <ds:schemaRef ds:uri="78a52810-3e6c-44d6-a463-d26917084db2"/>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113</TotalTime>
  <Words>1493</Words>
  <Application>Microsoft Office PowerPoint</Application>
  <PresentationFormat>Widescreen</PresentationFormat>
  <Paragraphs>151</Paragraphs>
  <Slides>34</Slides>
  <Notes>12</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34</vt:i4>
      </vt:variant>
    </vt:vector>
  </HeadingPairs>
  <TitlesOfParts>
    <vt:vector size="48" baseType="lpstr">
      <vt:lpstr>Aptos</vt:lpstr>
      <vt:lpstr>Aptos Display</vt:lpstr>
      <vt:lpstr>Arial</vt:lpstr>
      <vt:lpstr>Calibri</vt:lpstr>
      <vt:lpstr>Calibri Light</vt:lpstr>
      <vt:lpstr>Roboto</vt:lpstr>
      <vt:lpstr>Roboto Bold</vt:lpstr>
      <vt:lpstr>Office Theme</vt:lpstr>
      <vt:lpstr>3_Office Theme</vt:lpstr>
      <vt:lpstr>1_Office Theme</vt:lpstr>
      <vt:lpstr>Custom Design</vt:lpstr>
      <vt:lpstr>Danbang</vt:lpstr>
      <vt:lpstr>2_Office Theme</vt:lpstr>
      <vt:lpstr>think-cell Slide</vt:lpstr>
      <vt:lpstr>PowerPoint Presentation</vt:lpstr>
      <vt:lpstr>Acknowledgement of Country</vt:lpstr>
      <vt:lpstr>Housekeeping</vt:lpstr>
      <vt:lpstr>Welcome</vt:lpstr>
      <vt:lpstr>Speaker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Q&amp;A</vt:lpstr>
      <vt:lpstr>Event concludes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Fell</dc:creator>
  <cp:lastModifiedBy>Charlotte Fell</cp:lastModifiedBy>
  <cp:revision>1</cp:revision>
  <dcterms:created xsi:type="dcterms:W3CDTF">2025-04-15T06:40:04Z</dcterms:created>
  <dcterms:modified xsi:type="dcterms:W3CDTF">2025-09-18T02:36:42Z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0x010100D0EDF3C1C4967945B88D6308C10B83A7</vt:lpwstr>
  </property>
  <property fmtid="{D5CDD505-2E9C-101B-9397-08002B2CF9AE}" pid="3" name="MediaServiceImageTags">
    <vt:lpwstr/>
  </property>
</Properties>
</file>